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453" r:id="rId2"/>
    <p:sldId id="396" r:id="rId3"/>
    <p:sldId id="463" r:id="rId4"/>
    <p:sldId id="461" r:id="rId5"/>
    <p:sldId id="462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나눔스퀘어" panose="020B0600000101010101" pitchFamily="50" charset="-127"/>
      <p:regular r:id="rId12"/>
    </p:embeddedFont>
    <p:embeddedFont>
      <p:font typeface="나눔스퀘어 ExtraBold" panose="020B0600000101010101" pitchFamily="50" charset="-127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병윤 오" initials="병오" lastIdx="2" clrIdx="0">
    <p:extLst>
      <p:ext uri="{19B8F6BF-5375-455C-9EA6-DF929625EA0E}">
        <p15:presenceInfo xmlns:p15="http://schemas.microsoft.com/office/powerpoint/2012/main" userId="0ddb452876ccf7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254"/>
    <a:srgbClr val="FE9292"/>
    <a:srgbClr val="16A6AA"/>
    <a:srgbClr val="17A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948" autoAdjust="0"/>
  </p:normalViewPr>
  <p:slideViewPr>
    <p:cSldViewPr snapToGrid="0">
      <p:cViewPr varScale="1">
        <p:scale>
          <a:sx n="98" d="100"/>
          <a:sy n="98" d="100"/>
        </p:scale>
        <p:origin x="10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fld id="{D8CD0A16-05C6-45F3-B0E0-EF079E75AF20}" type="datetimeFigureOut">
              <a:rPr lang="ko-KR" altLang="en-US" smtClean="0"/>
              <a:pPr/>
              <a:t>2020-07-27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fld id="{8F3C2AA3-947B-435F-B754-1C395B3786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98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굴림체" panose="020B0609000101010101" pitchFamily="49" charset="-127"/>
        <a:ea typeface="굴림체" panose="020B0609000101010101" pitchFamily="49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3C2AA3-947B-435F-B754-1C395B3786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체" panose="020B0609000101010101" pitchFamily="49" charset="-127"/>
              <a:ea typeface="굴림체" panose="020B060900010101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15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3C2AA3-947B-435F-B754-1C395B3786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체" panose="020B0609000101010101" pitchFamily="49" charset="-127"/>
                <a:ea typeface="굴림체" panose="020B0609000101010101" pitchFamily="49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체" panose="020B0609000101010101" pitchFamily="49" charset="-127"/>
              <a:ea typeface="굴림체" panose="020B0609000101010101" pitchFamily="49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17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C2AA3-947B-435F-B754-1C395B37862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05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114B9CD2-E5D6-427B-BC2A-AFE9FDE6A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" t="66667" r="1051" b="15919"/>
          <a:stretch/>
        </p:blipFill>
        <p:spPr>
          <a:xfrm>
            <a:off x="9982200" y="6139892"/>
            <a:ext cx="1772816" cy="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14484-E99F-47D3-AC15-0AB86868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0ECC6-3458-491D-A3EB-590DE23A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5432C6-C875-416C-BC7D-8752C788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5AE263-2CB9-4D69-A4A7-E0DA6263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16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7E7BB2-666A-4671-8992-ABDA195B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DA3366-A0F8-40D1-9CED-E15CDC8A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39654-94AE-4667-9CF6-74680D8A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37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87A7C-767D-4840-B771-51399D2F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09040F-5A7D-415A-BABA-33B6617BE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7575D1-15DA-4800-A302-74E1333B3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3AED7C-96B3-47C8-AE1F-7FF81001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20821C-C8BC-422E-96D8-658D7F1F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34B080-8183-4F87-97FF-F739004A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466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D2A51-6BB4-4F47-80CF-02870D76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1CDAFF-1CC5-485C-BEFF-5A51A3D37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E3205-9849-445C-AFCD-05DCDA49D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9E9696-5351-4ECA-873C-CDC81FE5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879BE-A86C-42D2-9620-E1E43FA0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BB3CEB-4719-4F82-A69F-87A5529F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2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AB3CB-BE3F-419B-89C9-C1BECB06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D357C7-1BAF-4398-833F-0AA331422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B5BD0-A8F9-4252-A2E6-D3E2A6C7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73EF97-15F2-4CF4-B660-93552C18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80224-2569-40AF-903E-6FC31BDC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019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AD3108-E77D-42E7-9DDD-94D499C73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6A5346-AA34-43B0-B8E9-4533162CB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EF8772-4241-4527-8006-7E44A7D7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9E38E-E38F-4BA6-A2AE-CD562B7B1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E2D7D-7C8F-4393-90FC-27FC68F3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536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0ECC6-3458-491D-A3EB-590DE23A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5432C6-C875-416C-BC7D-8752C788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5AE263-2CB9-4D69-A4A7-E0DA6263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FF10F71-FBE9-4269-89E1-B7207A39A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0" t="66667" r="1051" b="15919"/>
          <a:stretch/>
        </p:blipFill>
        <p:spPr>
          <a:xfrm>
            <a:off x="9982200" y="6139892"/>
            <a:ext cx="1772816" cy="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74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70ECC6-3458-491D-A3EB-590DE23A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5432C6-C875-416C-BC7D-8752C788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5AE263-2CB9-4D69-A4A7-E0DA6263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6FF10F71-FBE9-4269-89E1-B7207A39A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00" t="66667" r="1051" b="15919"/>
          <a:stretch/>
        </p:blipFill>
        <p:spPr>
          <a:xfrm>
            <a:off x="9982200" y="6139892"/>
            <a:ext cx="1772816" cy="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04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B952B231-00E3-40E3-87DE-D465F59BA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00" t="66667" r="1051" b="15919"/>
          <a:stretch/>
        </p:blipFill>
        <p:spPr>
          <a:xfrm>
            <a:off x="9982200" y="6139892"/>
            <a:ext cx="1772816" cy="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2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EFBFE97B-3BAB-4C4A-8DCE-6D4365BA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00" t="66667" r="1051" b="15919"/>
          <a:stretch/>
        </p:blipFill>
        <p:spPr>
          <a:xfrm>
            <a:off x="9982200" y="6139892"/>
            <a:ext cx="1772816" cy="43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2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9388F-3509-400D-840E-94D98FF25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941F73-A109-4FAE-B8FB-CCC9EC5E2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A9DDC-8F5A-4E10-B6BB-F7F91467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8082A-B36E-4A32-B5AA-4969C70C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DFBC18-73D2-4A8B-A1E3-0136E622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94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EC9F2-4B28-4385-BA2F-5A80750C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D2699-C7A0-4FD2-9612-B6131C6B9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609FB-FFA2-415F-AE90-69A2BE59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3EC19-F998-44F4-A9D8-2060637A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5E008-573E-4EBF-A6BE-D7DD84C2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4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BB717-D160-4029-9549-5D2F21C4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060C80-2126-48A9-B4FD-57569E3CE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D0BE3F-75B2-4226-B84F-C956877A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A3AC6-4388-47ED-8641-665CA184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C8965-9266-4508-9699-BA2CD6F5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2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9D684-7140-4E5A-A71A-08503606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16037-93C5-4AE6-BB2F-0BC2183D3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F65D02-46C4-44F8-84F4-046348ED1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EB517C-8D55-44DE-BB6E-E4327546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FF6EEE-E9AB-40CF-8033-3A516138F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433D0-E2C2-4E1B-A89A-8F547B08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7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4B4F8-EEEC-4067-825C-0C8223B7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A83688-D9B3-47A6-B8B8-19D1B1639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2F072-26F2-4A6C-9BA4-B8A37C8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8011AA-B7C1-48EF-A03D-D55DEFE4C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B53645-C553-46BD-A98B-A770F6289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370564-E264-48D7-A4EC-0B7A5648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0FEF-724C-4F7C-AC57-6691AEED80BD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C4C249-5C86-4D3E-BED1-7534E91C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543DE5-A73E-4D6E-8977-BD92CADE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BA7DF-41D8-4654-8CEA-11B147AE5A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2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48A882-2AE5-4CFF-A287-84B47B86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BE007-4228-4A60-B1BE-D06023C61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144DB-8AB9-4488-8C9F-44FCF1DE4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fld id="{20650FEF-724C-4F7C-AC57-6691AEED80BD}" type="datetimeFigureOut">
              <a:rPr lang="ko-KR" altLang="en-US" smtClean="0"/>
              <a:pPr/>
              <a:t>2020-07-27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27B04-4E00-4654-A560-D5DBFE819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C2A29-DBBA-42D0-98CB-4BD27E07C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</a:lstStyle>
          <a:p>
            <a:fld id="{B99BA7DF-41D8-4654-8CEA-11B147AE5AC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40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89" r:id="rId3"/>
    <p:sldLayoutId id="2147483691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86" r:id="rId16"/>
    <p:sldLayoutId id="2147483688" r:id="rId17"/>
    <p:sldLayoutId id="2147483693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/>
          <a:ea typeface="굴림체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굴림체" panose="020B0609000101010101" pitchFamily="49" charset="-127"/>
          <a:ea typeface="굴림체" panose="020B0609000101010101" pitchFamily="49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A4296D4-9A2F-4938-BCF5-F1D42E4BB86D}"/>
              </a:ext>
            </a:extLst>
          </p:cNvPr>
          <p:cNvSpPr/>
          <p:nvPr/>
        </p:nvSpPr>
        <p:spPr>
          <a:xfrm>
            <a:off x="6339808" y="2706704"/>
            <a:ext cx="444451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500" dirty="0">
                <a:solidFill>
                  <a:prstClr val="white"/>
                </a:solidFill>
                <a:latin typeface="나눔스퀘어 ExtraBold"/>
                <a:ea typeface="+mj-ea"/>
              </a:rPr>
              <a:t>연결이</a:t>
            </a:r>
            <a:endParaRPr lang="en-US" altLang="ko-KR" sz="5500" dirty="0">
              <a:solidFill>
                <a:prstClr val="white"/>
              </a:solidFill>
              <a:latin typeface="나눔스퀘어 ExtraBold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안되요</a:t>
            </a:r>
            <a:r>
              <a:rPr kumimoji="0" lang="en-US" altLang="ko-KR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/>
                <a:ea typeface="+mj-ea"/>
                <a:cs typeface="+mn-cs"/>
              </a:rPr>
              <a:t>!!!!!!!</a:t>
            </a:r>
            <a:endParaRPr kumimoji="0" lang="ko-KR" altLang="en-US" sz="5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/>
              <a:ea typeface="+mj-ea"/>
              <a:cs typeface="+mn-cs"/>
            </a:endParaRPr>
          </a:p>
        </p:txBody>
      </p:sp>
      <p:grpSp>
        <p:nvGrpSpPr>
          <p:cNvPr id="25" name="그래픽 23">
            <a:extLst>
              <a:ext uri="{FF2B5EF4-FFF2-40B4-BE49-F238E27FC236}">
                <a16:creationId xmlns:a16="http://schemas.microsoft.com/office/drawing/2014/main" id="{1C2AB74C-C508-4560-BFD6-8F1116524276}"/>
              </a:ext>
            </a:extLst>
          </p:cNvPr>
          <p:cNvGrpSpPr/>
          <p:nvPr/>
        </p:nvGrpSpPr>
        <p:grpSpPr>
          <a:xfrm>
            <a:off x="1025197" y="2435076"/>
            <a:ext cx="4642216" cy="2689584"/>
            <a:chOff x="5837951" y="3299539"/>
            <a:chExt cx="4802339" cy="2782355"/>
          </a:xfrm>
          <a:noFill/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85DC3E7-FE29-4AFF-AA4F-0FAE25ED4F74}"/>
                </a:ext>
              </a:extLst>
            </p:cNvPr>
            <p:cNvSpPr/>
            <p:nvPr/>
          </p:nvSpPr>
          <p:spPr>
            <a:xfrm>
              <a:off x="5837951" y="5720218"/>
              <a:ext cx="4802339" cy="361676"/>
            </a:xfrm>
            <a:custGeom>
              <a:avLst/>
              <a:gdLst>
                <a:gd name="connsiteX0" fmla="*/ 4622252 w 4802339"/>
                <a:gd name="connsiteY0" fmla="*/ 361677 h 361676"/>
                <a:gd name="connsiteX1" fmla="*/ 4032079 w 4802339"/>
                <a:gd name="connsiteY1" fmla="*/ 361677 h 361676"/>
                <a:gd name="connsiteX2" fmla="*/ 3530749 w 4802339"/>
                <a:gd name="connsiteY2" fmla="*/ 361677 h 361676"/>
                <a:gd name="connsiteX3" fmla="*/ 2807311 w 4802339"/>
                <a:gd name="connsiteY3" fmla="*/ 361677 h 361676"/>
                <a:gd name="connsiteX4" fmla="*/ 2217137 w 4802339"/>
                <a:gd name="connsiteY4" fmla="*/ 361677 h 361676"/>
                <a:gd name="connsiteX5" fmla="*/ 1626964 w 4802339"/>
                <a:gd name="connsiteY5" fmla="*/ 361677 h 361676"/>
                <a:gd name="connsiteX6" fmla="*/ 903526 w 4802339"/>
                <a:gd name="connsiteY6" fmla="*/ 361677 h 361676"/>
                <a:gd name="connsiteX7" fmla="*/ 180088 w 4802339"/>
                <a:gd name="connsiteY7" fmla="*/ 361677 h 361676"/>
                <a:gd name="connsiteX8" fmla="*/ 0 w 4802339"/>
                <a:gd name="connsiteY8" fmla="*/ 110304 h 361676"/>
                <a:gd name="connsiteX9" fmla="*/ 0 w 4802339"/>
                <a:gd name="connsiteY9" fmla="*/ 0 h 361676"/>
                <a:gd name="connsiteX10" fmla="*/ 686049 w 4802339"/>
                <a:gd name="connsiteY10" fmla="*/ 0 h 361676"/>
                <a:gd name="connsiteX11" fmla="*/ 1324074 w 4802339"/>
                <a:gd name="connsiteY11" fmla="*/ 0 h 361676"/>
                <a:gd name="connsiteX12" fmla="*/ 2058146 w 4802339"/>
                <a:gd name="connsiteY12" fmla="*/ 0 h 361676"/>
                <a:gd name="connsiteX13" fmla="*/ 2696171 w 4802339"/>
                <a:gd name="connsiteY13" fmla="*/ 0 h 361676"/>
                <a:gd name="connsiteX14" fmla="*/ 3478266 w 4802339"/>
                <a:gd name="connsiteY14" fmla="*/ 0 h 361676"/>
                <a:gd name="connsiteX15" fmla="*/ 4802340 w 4802339"/>
                <a:gd name="connsiteY15" fmla="*/ 0 h 361676"/>
                <a:gd name="connsiteX16" fmla="*/ 4802340 w 4802339"/>
                <a:gd name="connsiteY16" fmla="*/ 110304 h 361676"/>
                <a:gd name="connsiteX17" fmla="*/ 4622252 w 4802339"/>
                <a:gd name="connsiteY17" fmla="*/ 361677 h 36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02339" h="361676" extrusionOk="0">
                  <a:moveTo>
                    <a:pt x="4622252" y="361677"/>
                  </a:moveTo>
                  <a:cubicBezTo>
                    <a:pt x="4447359" y="377502"/>
                    <a:pt x="4244659" y="332414"/>
                    <a:pt x="4032079" y="361677"/>
                  </a:cubicBezTo>
                  <a:cubicBezTo>
                    <a:pt x="3819499" y="390940"/>
                    <a:pt x="3730671" y="381306"/>
                    <a:pt x="3530749" y="361677"/>
                  </a:cubicBezTo>
                  <a:cubicBezTo>
                    <a:pt x="3330827" y="342049"/>
                    <a:pt x="2966115" y="387274"/>
                    <a:pt x="2807311" y="361677"/>
                  </a:cubicBezTo>
                  <a:cubicBezTo>
                    <a:pt x="2648507" y="336080"/>
                    <a:pt x="2376569" y="383522"/>
                    <a:pt x="2217137" y="361677"/>
                  </a:cubicBezTo>
                  <a:cubicBezTo>
                    <a:pt x="2057705" y="339832"/>
                    <a:pt x="1785658" y="346049"/>
                    <a:pt x="1626964" y="361677"/>
                  </a:cubicBezTo>
                  <a:cubicBezTo>
                    <a:pt x="1468270" y="377305"/>
                    <a:pt x="1254419" y="379213"/>
                    <a:pt x="903526" y="361677"/>
                  </a:cubicBezTo>
                  <a:cubicBezTo>
                    <a:pt x="552633" y="344141"/>
                    <a:pt x="410679" y="351782"/>
                    <a:pt x="180088" y="361677"/>
                  </a:cubicBezTo>
                  <a:cubicBezTo>
                    <a:pt x="133368" y="294467"/>
                    <a:pt x="45007" y="182816"/>
                    <a:pt x="0" y="110304"/>
                  </a:cubicBezTo>
                  <a:cubicBezTo>
                    <a:pt x="4385" y="77908"/>
                    <a:pt x="-560" y="31006"/>
                    <a:pt x="0" y="0"/>
                  </a:cubicBezTo>
                  <a:cubicBezTo>
                    <a:pt x="302477" y="16989"/>
                    <a:pt x="348069" y="-11207"/>
                    <a:pt x="686049" y="0"/>
                  </a:cubicBezTo>
                  <a:cubicBezTo>
                    <a:pt x="1024029" y="11207"/>
                    <a:pt x="1064287" y="21187"/>
                    <a:pt x="1324074" y="0"/>
                  </a:cubicBezTo>
                  <a:cubicBezTo>
                    <a:pt x="1583862" y="-21187"/>
                    <a:pt x="1797330" y="20535"/>
                    <a:pt x="2058146" y="0"/>
                  </a:cubicBezTo>
                  <a:cubicBezTo>
                    <a:pt x="2318962" y="-20535"/>
                    <a:pt x="2469353" y="-5080"/>
                    <a:pt x="2696171" y="0"/>
                  </a:cubicBezTo>
                  <a:cubicBezTo>
                    <a:pt x="2922990" y="5080"/>
                    <a:pt x="3311844" y="9991"/>
                    <a:pt x="3478266" y="0"/>
                  </a:cubicBezTo>
                  <a:cubicBezTo>
                    <a:pt x="3644689" y="-9991"/>
                    <a:pt x="4332828" y="42497"/>
                    <a:pt x="4802340" y="0"/>
                  </a:cubicBezTo>
                  <a:cubicBezTo>
                    <a:pt x="4800805" y="48355"/>
                    <a:pt x="4800385" y="81141"/>
                    <a:pt x="4802340" y="110304"/>
                  </a:cubicBezTo>
                  <a:cubicBezTo>
                    <a:pt x="4748155" y="167271"/>
                    <a:pt x="4685642" y="299194"/>
                    <a:pt x="4622252" y="361677"/>
                  </a:cubicBezTo>
                  <a:close/>
                </a:path>
              </a:pathLst>
            </a:custGeom>
            <a:noFill/>
            <a:ln w="1016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4622252 w 4802339"/>
                        <a:gd name="connsiteY0" fmla="*/ 361677 h 361676"/>
                        <a:gd name="connsiteX1" fmla="*/ 180088 w 4802339"/>
                        <a:gd name="connsiteY1" fmla="*/ 361677 h 361676"/>
                        <a:gd name="connsiteX2" fmla="*/ 0 w 4802339"/>
                        <a:gd name="connsiteY2" fmla="*/ 110304 h 361676"/>
                        <a:gd name="connsiteX3" fmla="*/ 0 w 4802339"/>
                        <a:gd name="connsiteY3" fmla="*/ 0 h 361676"/>
                        <a:gd name="connsiteX4" fmla="*/ 4802340 w 4802339"/>
                        <a:gd name="connsiteY4" fmla="*/ 0 h 361676"/>
                        <a:gd name="connsiteX5" fmla="*/ 4802340 w 4802339"/>
                        <a:gd name="connsiteY5" fmla="*/ 110304 h 361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802339" h="361676">
                          <a:moveTo>
                            <a:pt x="4622252" y="361677"/>
                          </a:moveTo>
                          <a:lnTo>
                            <a:pt x="180088" y="361677"/>
                          </a:lnTo>
                          <a:lnTo>
                            <a:pt x="0" y="110304"/>
                          </a:lnTo>
                          <a:lnTo>
                            <a:pt x="0" y="0"/>
                          </a:lnTo>
                          <a:lnTo>
                            <a:pt x="4802340" y="0"/>
                          </a:lnTo>
                          <a:lnTo>
                            <a:pt x="4802340" y="110304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A12C6F79-8ED4-4528-8332-1FF453B619D6}"/>
                </a:ext>
              </a:extLst>
            </p:cNvPr>
            <p:cNvSpPr/>
            <p:nvPr/>
          </p:nvSpPr>
          <p:spPr>
            <a:xfrm>
              <a:off x="6103580" y="3299539"/>
              <a:ext cx="4271080" cy="2420679"/>
            </a:xfrm>
            <a:custGeom>
              <a:avLst/>
              <a:gdLst>
                <a:gd name="connsiteX0" fmla="*/ 3431422 w 4271080"/>
                <a:gd name="connsiteY0" fmla="*/ 0 h 2420679"/>
                <a:gd name="connsiteX1" fmla="*/ 3834458 w 4271080"/>
                <a:gd name="connsiteY1" fmla="*/ 0 h 2420679"/>
                <a:gd name="connsiteX2" fmla="*/ 4271081 w 4271080"/>
                <a:gd name="connsiteY2" fmla="*/ 0 h 2420679"/>
                <a:gd name="connsiteX3" fmla="*/ 4271081 w 4271080"/>
                <a:gd name="connsiteY3" fmla="*/ 580963 h 2420679"/>
                <a:gd name="connsiteX4" fmla="*/ 4271081 w 4271080"/>
                <a:gd name="connsiteY4" fmla="*/ 1210340 h 2420679"/>
                <a:gd name="connsiteX5" fmla="*/ 4271081 w 4271080"/>
                <a:gd name="connsiteY5" fmla="*/ 1863924 h 2420679"/>
                <a:gd name="connsiteX6" fmla="*/ 4271081 w 4271080"/>
                <a:gd name="connsiteY6" fmla="*/ 2420680 h 2420679"/>
                <a:gd name="connsiteX7" fmla="*/ 3660927 w 4271080"/>
                <a:gd name="connsiteY7" fmla="*/ 2420680 h 2420679"/>
                <a:gd name="connsiteX8" fmla="*/ 3050772 w 4271080"/>
                <a:gd name="connsiteY8" fmla="*/ 2420680 h 2420679"/>
                <a:gd name="connsiteX9" fmla="*/ 2526039 w 4271080"/>
                <a:gd name="connsiteY9" fmla="*/ 2420680 h 2420679"/>
                <a:gd name="connsiteX10" fmla="*/ 2001307 w 4271080"/>
                <a:gd name="connsiteY10" fmla="*/ 2420680 h 2420679"/>
                <a:gd name="connsiteX11" fmla="*/ 1519285 w 4271080"/>
                <a:gd name="connsiteY11" fmla="*/ 2420680 h 2420679"/>
                <a:gd name="connsiteX12" fmla="*/ 994552 w 4271080"/>
                <a:gd name="connsiteY12" fmla="*/ 2420680 h 2420679"/>
                <a:gd name="connsiteX13" fmla="*/ 0 w 4271080"/>
                <a:gd name="connsiteY13" fmla="*/ 2420680 h 2420679"/>
                <a:gd name="connsiteX14" fmla="*/ 0 w 4271080"/>
                <a:gd name="connsiteY14" fmla="*/ 1888130 h 2420679"/>
                <a:gd name="connsiteX15" fmla="*/ 0 w 4271080"/>
                <a:gd name="connsiteY15" fmla="*/ 1307167 h 2420679"/>
                <a:gd name="connsiteX16" fmla="*/ 0 w 4271080"/>
                <a:gd name="connsiteY16" fmla="*/ 750411 h 2420679"/>
                <a:gd name="connsiteX17" fmla="*/ 0 w 4271080"/>
                <a:gd name="connsiteY17" fmla="*/ 0 h 2420679"/>
                <a:gd name="connsiteX18" fmla="*/ 417579 w 4271080"/>
                <a:gd name="connsiteY18" fmla="*/ 0 h 2420679"/>
                <a:gd name="connsiteX19" fmla="*/ 835157 w 4271080"/>
                <a:gd name="connsiteY19" fmla="*/ 0 h 2420679"/>
                <a:gd name="connsiteX20" fmla="*/ 1432298 w 4271080"/>
                <a:gd name="connsiteY20" fmla="*/ 0 h 2420679"/>
                <a:gd name="connsiteX21" fmla="*/ 2003476 w 4271080"/>
                <a:gd name="connsiteY21" fmla="*/ 0 h 2420679"/>
                <a:gd name="connsiteX22" fmla="*/ 2626580 w 4271080"/>
                <a:gd name="connsiteY22" fmla="*/ 0 h 2420679"/>
                <a:gd name="connsiteX23" fmla="*/ 3431422 w 4271080"/>
                <a:gd name="connsiteY23" fmla="*/ 0 h 242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271080" h="2420679" extrusionOk="0">
                  <a:moveTo>
                    <a:pt x="3431422" y="0"/>
                  </a:moveTo>
                  <a:cubicBezTo>
                    <a:pt x="3560698" y="-665"/>
                    <a:pt x="3710800" y="7084"/>
                    <a:pt x="3834458" y="0"/>
                  </a:cubicBezTo>
                  <a:cubicBezTo>
                    <a:pt x="3958116" y="-7084"/>
                    <a:pt x="4112375" y="21763"/>
                    <a:pt x="4271081" y="0"/>
                  </a:cubicBezTo>
                  <a:cubicBezTo>
                    <a:pt x="4252436" y="127622"/>
                    <a:pt x="4242478" y="309455"/>
                    <a:pt x="4271081" y="580963"/>
                  </a:cubicBezTo>
                  <a:cubicBezTo>
                    <a:pt x="4299684" y="852471"/>
                    <a:pt x="4279550" y="993804"/>
                    <a:pt x="4271081" y="1210340"/>
                  </a:cubicBezTo>
                  <a:cubicBezTo>
                    <a:pt x="4262612" y="1426876"/>
                    <a:pt x="4282724" y="1576064"/>
                    <a:pt x="4271081" y="1863924"/>
                  </a:cubicBezTo>
                  <a:cubicBezTo>
                    <a:pt x="4259438" y="2151784"/>
                    <a:pt x="4267668" y="2265914"/>
                    <a:pt x="4271081" y="2420680"/>
                  </a:cubicBezTo>
                  <a:cubicBezTo>
                    <a:pt x="4055558" y="2402696"/>
                    <a:pt x="3822160" y="2416642"/>
                    <a:pt x="3660927" y="2420680"/>
                  </a:cubicBezTo>
                  <a:cubicBezTo>
                    <a:pt x="3499694" y="2424718"/>
                    <a:pt x="3288965" y="2431202"/>
                    <a:pt x="3050772" y="2420680"/>
                  </a:cubicBezTo>
                  <a:cubicBezTo>
                    <a:pt x="2812579" y="2410158"/>
                    <a:pt x="2785838" y="2425382"/>
                    <a:pt x="2526039" y="2420680"/>
                  </a:cubicBezTo>
                  <a:cubicBezTo>
                    <a:pt x="2266240" y="2415978"/>
                    <a:pt x="2163676" y="2398599"/>
                    <a:pt x="2001307" y="2420680"/>
                  </a:cubicBezTo>
                  <a:cubicBezTo>
                    <a:pt x="1838938" y="2442761"/>
                    <a:pt x="1718965" y="2438077"/>
                    <a:pt x="1519285" y="2420680"/>
                  </a:cubicBezTo>
                  <a:cubicBezTo>
                    <a:pt x="1319605" y="2403283"/>
                    <a:pt x="1189427" y="2415128"/>
                    <a:pt x="994552" y="2420680"/>
                  </a:cubicBezTo>
                  <a:cubicBezTo>
                    <a:pt x="799677" y="2426232"/>
                    <a:pt x="394309" y="2444940"/>
                    <a:pt x="0" y="2420680"/>
                  </a:cubicBezTo>
                  <a:cubicBezTo>
                    <a:pt x="-20442" y="2269069"/>
                    <a:pt x="-12716" y="2020791"/>
                    <a:pt x="0" y="1888130"/>
                  </a:cubicBezTo>
                  <a:cubicBezTo>
                    <a:pt x="12716" y="1755469"/>
                    <a:pt x="-201" y="1553791"/>
                    <a:pt x="0" y="1307167"/>
                  </a:cubicBezTo>
                  <a:cubicBezTo>
                    <a:pt x="201" y="1060543"/>
                    <a:pt x="15643" y="926689"/>
                    <a:pt x="0" y="750411"/>
                  </a:cubicBezTo>
                  <a:cubicBezTo>
                    <a:pt x="-15643" y="574133"/>
                    <a:pt x="-18834" y="322272"/>
                    <a:pt x="0" y="0"/>
                  </a:cubicBezTo>
                  <a:cubicBezTo>
                    <a:pt x="130534" y="-6677"/>
                    <a:pt x="320267" y="-17228"/>
                    <a:pt x="417579" y="0"/>
                  </a:cubicBezTo>
                  <a:cubicBezTo>
                    <a:pt x="514891" y="17228"/>
                    <a:pt x="708864" y="-8492"/>
                    <a:pt x="835157" y="0"/>
                  </a:cubicBezTo>
                  <a:cubicBezTo>
                    <a:pt x="1084397" y="-15801"/>
                    <a:pt x="1200180" y="-24242"/>
                    <a:pt x="1432298" y="0"/>
                  </a:cubicBezTo>
                  <a:cubicBezTo>
                    <a:pt x="1664416" y="24242"/>
                    <a:pt x="1879057" y="3358"/>
                    <a:pt x="2003476" y="0"/>
                  </a:cubicBezTo>
                  <a:cubicBezTo>
                    <a:pt x="2127895" y="-3358"/>
                    <a:pt x="2397031" y="-27213"/>
                    <a:pt x="2626580" y="0"/>
                  </a:cubicBezTo>
                  <a:cubicBezTo>
                    <a:pt x="2856129" y="27213"/>
                    <a:pt x="3062240" y="-13561"/>
                    <a:pt x="3431422" y="0"/>
                  </a:cubicBezTo>
                  <a:close/>
                </a:path>
              </a:pathLst>
            </a:custGeom>
            <a:noFill/>
            <a:ln w="1016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247332193">
                    <a:custGeom>
                      <a:avLst/>
                      <a:gdLst>
                        <a:gd name="connsiteX0" fmla="*/ 3431422 w 4271080"/>
                        <a:gd name="connsiteY0" fmla="*/ 0 h 2420679"/>
                        <a:gd name="connsiteX1" fmla="*/ 4271081 w 4271080"/>
                        <a:gd name="connsiteY1" fmla="*/ 0 h 2420679"/>
                        <a:gd name="connsiteX2" fmla="*/ 4271081 w 4271080"/>
                        <a:gd name="connsiteY2" fmla="*/ 2420680 h 2420679"/>
                        <a:gd name="connsiteX3" fmla="*/ 0 w 4271080"/>
                        <a:gd name="connsiteY3" fmla="*/ 2420680 h 2420679"/>
                        <a:gd name="connsiteX4" fmla="*/ 0 w 4271080"/>
                        <a:gd name="connsiteY4" fmla="*/ 0 h 2420679"/>
                        <a:gd name="connsiteX5" fmla="*/ 835157 w 4271080"/>
                        <a:gd name="connsiteY5" fmla="*/ 0 h 2420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71080" h="2420679">
                          <a:moveTo>
                            <a:pt x="3431422" y="0"/>
                          </a:moveTo>
                          <a:lnTo>
                            <a:pt x="4271081" y="0"/>
                          </a:lnTo>
                          <a:lnTo>
                            <a:pt x="4271081" y="2420680"/>
                          </a:lnTo>
                          <a:lnTo>
                            <a:pt x="0" y="2420680"/>
                          </a:lnTo>
                          <a:lnTo>
                            <a:pt x="0" y="0"/>
                          </a:lnTo>
                          <a:lnTo>
                            <a:pt x="835157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1E6B2FCA-305D-4947-8B4B-08E494D7A581}"/>
                </a:ext>
              </a:extLst>
            </p:cNvPr>
            <p:cNvSpPr/>
            <p:nvPr/>
          </p:nvSpPr>
          <p:spPr>
            <a:xfrm>
              <a:off x="9180079" y="4467108"/>
              <a:ext cx="829153" cy="829904"/>
            </a:xfrm>
            <a:custGeom>
              <a:avLst/>
              <a:gdLst>
                <a:gd name="connsiteX0" fmla="*/ 640812 w 829153"/>
                <a:gd name="connsiteY0" fmla="*/ 217606 h 829904"/>
                <a:gd name="connsiteX1" fmla="*/ 517002 w 829153"/>
                <a:gd name="connsiteY1" fmla="*/ 341416 h 829904"/>
                <a:gd name="connsiteX2" fmla="*/ 544765 w 829153"/>
                <a:gd name="connsiteY2" fmla="*/ 368430 h 829904"/>
                <a:gd name="connsiteX3" fmla="*/ 829154 w 829153"/>
                <a:gd name="connsiteY3" fmla="*/ 652818 h 829904"/>
                <a:gd name="connsiteX4" fmla="*/ 652818 w 829153"/>
                <a:gd name="connsiteY4" fmla="*/ 829905 h 829904"/>
                <a:gd name="connsiteX5" fmla="*/ 340666 w 829153"/>
                <a:gd name="connsiteY5" fmla="*/ 517752 h 829904"/>
                <a:gd name="connsiteX6" fmla="*/ 217606 w 829153"/>
                <a:gd name="connsiteY6" fmla="*/ 640812 h 829904"/>
                <a:gd name="connsiteX7" fmla="*/ 0 w 829153"/>
                <a:gd name="connsiteY7" fmla="*/ 0 h 829904"/>
                <a:gd name="connsiteX8" fmla="*/ 640812 w 829153"/>
                <a:gd name="connsiteY8" fmla="*/ 217606 h 8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153" h="829904" extrusionOk="0">
                  <a:moveTo>
                    <a:pt x="640812" y="217606"/>
                  </a:moveTo>
                  <a:cubicBezTo>
                    <a:pt x="595193" y="269181"/>
                    <a:pt x="565489" y="281555"/>
                    <a:pt x="517002" y="341416"/>
                  </a:cubicBezTo>
                  <a:cubicBezTo>
                    <a:pt x="529957" y="354897"/>
                    <a:pt x="533605" y="357235"/>
                    <a:pt x="544765" y="368430"/>
                  </a:cubicBezTo>
                  <a:cubicBezTo>
                    <a:pt x="638712" y="484946"/>
                    <a:pt x="759749" y="599007"/>
                    <a:pt x="829154" y="652818"/>
                  </a:cubicBezTo>
                  <a:cubicBezTo>
                    <a:pt x="761571" y="721893"/>
                    <a:pt x="731259" y="741026"/>
                    <a:pt x="652818" y="829905"/>
                  </a:cubicBezTo>
                  <a:cubicBezTo>
                    <a:pt x="544684" y="696467"/>
                    <a:pt x="439984" y="614900"/>
                    <a:pt x="340666" y="517752"/>
                  </a:cubicBezTo>
                  <a:cubicBezTo>
                    <a:pt x="277549" y="575448"/>
                    <a:pt x="252051" y="610897"/>
                    <a:pt x="217606" y="640812"/>
                  </a:cubicBezTo>
                  <a:cubicBezTo>
                    <a:pt x="141612" y="424466"/>
                    <a:pt x="78373" y="269493"/>
                    <a:pt x="0" y="0"/>
                  </a:cubicBezTo>
                  <a:cubicBezTo>
                    <a:pt x="280505" y="120232"/>
                    <a:pt x="422848" y="128056"/>
                    <a:pt x="640812" y="217606"/>
                  </a:cubicBezTo>
                  <a:close/>
                </a:path>
              </a:pathLst>
            </a:custGeom>
            <a:noFill/>
            <a:ln w="101600" cap="flat">
              <a:solidFill>
                <a:schemeClr val="bg1"/>
              </a:solidFill>
              <a:prstDash val="solid"/>
              <a:miter/>
              <a:extLst>
                <a:ext uri="{C807C97D-BFC1-408E-A445-0C87EB9F89A2}">
                  <ask:lineSketchStyleProps xmlns:ask="http://schemas.microsoft.com/office/drawing/2018/sketchyshapes" sd="845510884">
                    <a:custGeom>
                      <a:avLst/>
                      <a:gdLst>
                        <a:gd name="connsiteX0" fmla="*/ 640812 w 829153"/>
                        <a:gd name="connsiteY0" fmla="*/ 217606 h 829904"/>
                        <a:gd name="connsiteX1" fmla="*/ 517002 w 829153"/>
                        <a:gd name="connsiteY1" fmla="*/ 341416 h 829904"/>
                        <a:gd name="connsiteX2" fmla="*/ 544765 w 829153"/>
                        <a:gd name="connsiteY2" fmla="*/ 368430 h 829904"/>
                        <a:gd name="connsiteX3" fmla="*/ 829154 w 829153"/>
                        <a:gd name="connsiteY3" fmla="*/ 652818 h 829904"/>
                        <a:gd name="connsiteX4" fmla="*/ 652818 w 829153"/>
                        <a:gd name="connsiteY4" fmla="*/ 829905 h 829904"/>
                        <a:gd name="connsiteX5" fmla="*/ 340666 w 829153"/>
                        <a:gd name="connsiteY5" fmla="*/ 517752 h 829904"/>
                        <a:gd name="connsiteX6" fmla="*/ 217606 w 829153"/>
                        <a:gd name="connsiteY6" fmla="*/ 640812 h 829904"/>
                        <a:gd name="connsiteX7" fmla="*/ 0 w 829153"/>
                        <a:gd name="connsiteY7" fmla="*/ 0 h 829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29153" h="829904">
                          <a:moveTo>
                            <a:pt x="640812" y="217606"/>
                          </a:moveTo>
                          <a:lnTo>
                            <a:pt x="517002" y="341416"/>
                          </a:lnTo>
                          <a:lnTo>
                            <a:pt x="544765" y="368430"/>
                          </a:lnTo>
                          <a:lnTo>
                            <a:pt x="829154" y="652818"/>
                          </a:lnTo>
                          <a:lnTo>
                            <a:pt x="652818" y="829905"/>
                          </a:lnTo>
                          <a:lnTo>
                            <a:pt x="340666" y="517752"/>
                          </a:lnTo>
                          <a:lnTo>
                            <a:pt x="217606" y="6408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29" name="그래픽 23">
              <a:extLst>
                <a:ext uri="{FF2B5EF4-FFF2-40B4-BE49-F238E27FC236}">
                  <a16:creationId xmlns:a16="http://schemas.microsoft.com/office/drawing/2014/main" id="{1C2AB74C-C508-4560-BFD6-8F1116524276}"/>
                </a:ext>
              </a:extLst>
            </p:cNvPr>
            <p:cNvGrpSpPr/>
            <p:nvPr/>
          </p:nvGrpSpPr>
          <p:grpSpPr>
            <a:xfrm>
              <a:off x="8482990" y="3762515"/>
              <a:ext cx="1202085" cy="703842"/>
              <a:chOff x="8482990" y="3762515"/>
              <a:chExt cx="1202085" cy="703842"/>
            </a:xfrm>
          </p:grpSpPr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ACD8C78B-4B19-4F2D-84C7-F7D195B72BDE}"/>
                  </a:ext>
                </a:extLst>
              </p:cNvPr>
              <p:cNvSpPr/>
              <p:nvPr/>
            </p:nvSpPr>
            <p:spPr>
              <a:xfrm>
                <a:off x="9462217" y="3968865"/>
                <a:ext cx="222858" cy="222858"/>
              </a:xfrm>
              <a:custGeom>
                <a:avLst/>
                <a:gdLst>
                  <a:gd name="connsiteX0" fmla="*/ 222859 w 222858"/>
                  <a:gd name="connsiteY0" fmla="*/ 0 h 222858"/>
                  <a:gd name="connsiteX1" fmla="*/ 0 w 222858"/>
                  <a:gd name="connsiteY1" fmla="*/ 222859 h 22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2858" h="222858" fill="none" extrusionOk="0">
                    <a:moveTo>
                      <a:pt x="222859" y="0"/>
                    </a:moveTo>
                    <a:cubicBezTo>
                      <a:pt x="179286" y="59230"/>
                      <a:pt x="36968" y="169012"/>
                      <a:pt x="0" y="222859"/>
                    </a:cubicBezTo>
                  </a:path>
                  <a:path w="222858" h="222858" stroke="0" extrusionOk="0">
                    <a:moveTo>
                      <a:pt x="222859" y="0"/>
                    </a:moveTo>
                    <a:cubicBezTo>
                      <a:pt x="173882" y="41443"/>
                      <a:pt x="101536" y="118007"/>
                      <a:pt x="0" y="222859"/>
                    </a:cubicBezTo>
                  </a:path>
                </a:pathLst>
              </a:custGeom>
              <a:ln w="101600" cap="flat">
                <a:solidFill>
                  <a:schemeClr val="bg1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1486726634">
                      <a:custGeom>
                        <a:avLst/>
                        <a:gdLst>
                          <a:gd name="connsiteX0" fmla="*/ 222859 w 222858"/>
                          <a:gd name="connsiteY0" fmla="*/ 0 h 222858"/>
                          <a:gd name="connsiteX1" fmla="*/ 0 w 222858"/>
                          <a:gd name="connsiteY1" fmla="*/ 222859 h 222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2858" h="222858">
                            <a:moveTo>
                              <a:pt x="222859" y="0"/>
                            </a:moveTo>
                            <a:lnTo>
                              <a:pt x="0" y="222859"/>
                            </a:ln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9F4B4002-398B-4090-8D41-DA54FB99AB39}"/>
                  </a:ext>
                </a:extLst>
              </p:cNvPr>
              <p:cNvSpPr/>
              <p:nvPr/>
            </p:nvSpPr>
            <p:spPr>
              <a:xfrm>
                <a:off x="9187583" y="3762515"/>
                <a:ext cx="75036" cy="315903"/>
              </a:xfrm>
              <a:custGeom>
                <a:avLst/>
                <a:gdLst>
                  <a:gd name="connsiteX0" fmla="*/ 0 w 75036"/>
                  <a:gd name="connsiteY0" fmla="*/ 0 h 315903"/>
                  <a:gd name="connsiteX1" fmla="*/ 0 w 75036"/>
                  <a:gd name="connsiteY1" fmla="*/ 315904 h 31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036" h="315903" fill="none" extrusionOk="0">
                    <a:moveTo>
                      <a:pt x="0" y="0"/>
                    </a:moveTo>
                    <a:cubicBezTo>
                      <a:pt x="12972" y="114635"/>
                      <a:pt x="-2578" y="160097"/>
                      <a:pt x="0" y="315904"/>
                    </a:cubicBezTo>
                  </a:path>
                  <a:path w="75036" h="315903" stroke="0" extrusionOk="0">
                    <a:moveTo>
                      <a:pt x="0" y="0"/>
                    </a:moveTo>
                    <a:cubicBezTo>
                      <a:pt x="4747" y="138398"/>
                      <a:pt x="10403" y="245338"/>
                      <a:pt x="0" y="315904"/>
                    </a:cubicBezTo>
                  </a:path>
                </a:pathLst>
              </a:custGeom>
              <a:ln w="101600" cap="flat">
                <a:solidFill>
                  <a:schemeClr val="bg1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500266219">
                      <a:custGeom>
                        <a:avLst/>
                        <a:gdLst>
                          <a:gd name="connsiteX0" fmla="*/ 0 w 75036"/>
                          <a:gd name="connsiteY0" fmla="*/ 0 h 315903"/>
                          <a:gd name="connsiteX1" fmla="*/ 0 w 75036"/>
                          <a:gd name="connsiteY1" fmla="*/ 315904 h 3159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5036" h="315903">
                            <a:moveTo>
                              <a:pt x="0" y="0"/>
                            </a:moveTo>
                            <a:lnTo>
                              <a:pt x="0" y="315904"/>
                            </a:ln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D30EBD57-D3AE-41E8-8CA3-CDD27331FDF9}"/>
                  </a:ext>
                </a:extLst>
              </p:cNvPr>
              <p:cNvSpPr/>
              <p:nvPr/>
            </p:nvSpPr>
            <p:spPr>
              <a:xfrm>
                <a:off x="8689340" y="3968865"/>
                <a:ext cx="223608" cy="222858"/>
              </a:xfrm>
              <a:custGeom>
                <a:avLst/>
                <a:gdLst>
                  <a:gd name="connsiteX0" fmla="*/ 0 w 223608"/>
                  <a:gd name="connsiteY0" fmla="*/ 0 h 222858"/>
                  <a:gd name="connsiteX1" fmla="*/ 223609 w 223608"/>
                  <a:gd name="connsiteY1" fmla="*/ 222859 h 22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608" h="222858" fill="none" extrusionOk="0">
                    <a:moveTo>
                      <a:pt x="0" y="0"/>
                    </a:moveTo>
                    <a:cubicBezTo>
                      <a:pt x="68892" y="47033"/>
                      <a:pt x="184697" y="168138"/>
                      <a:pt x="223609" y="222859"/>
                    </a:cubicBezTo>
                  </a:path>
                  <a:path w="223608" h="222858" stroke="0" extrusionOk="0">
                    <a:moveTo>
                      <a:pt x="0" y="0"/>
                    </a:moveTo>
                    <a:cubicBezTo>
                      <a:pt x="108287" y="105416"/>
                      <a:pt x="138589" y="151126"/>
                      <a:pt x="223609" y="222859"/>
                    </a:cubicBezTo>
                  </a:path>
                </a:pathLst>
              </a:custGeom>
              <a:ln w="101600" cap="flat">
                <a:solidFill>
                  <a:schemeClr val="bg1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393992806">
                      <a:custGeom>
                        <a:avLst/>
                        <a:gdLst>
                          <a:gd name="connsiteX0" fmla="*/ 0 w 223608"/>
                          <a:gd name="connsiteY0" fmla="*/ 0 h 222858"/>
                          <a:gd name="connsiteX1" fmla="*/ 223609 w 223608"/>
                          <a:gd name="connsiteY1" fmla="*/ 222859 h 2228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3608" h="222858">
                            <a:moveTo>
                              <a:pt x="0" y="0"/>
                            </a:moveTo>
                            <a:lnTo>
                              <a:pt x="223609" y="222859"/>
                            </a:ln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6A84BA8B-18E0-4FCF-AB99-3020EBE0122A}"/>
                  </a:ext>
                </a:extLst>
              </p:cNvPr>
              <p:cNvSpPr/>
              <p:nvPr/>
            </p:nvSpPr>
            <p:spPr>
              <a:xfrm>
                <a:off x="8482990" y="4466357"/>
                <a:ext cx="316654" cy="75036"/>
              </a:xfrm>
              <a:custGeom>
                <a:avLst/>
                <a:gdLst>
                  <a:gd name="connsiteX0" fmla="*/ 0 w 316654"/>
                  <a:gd name="connsiteY0" fmla="*/ 0 h 75036"/>
                  <a:gd name="connsiteX1" fmla="*/ 316654 w 316654"/>
                  <a:gd name="connsiteY1" fmla="*/ 0 h 75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6654" h="75036" fill="none" extrusionOk="0">
                    <a:moveTo>
                      <a:pt x="0" y="0"/>
                    </a:moveTo>
                    <a:cubicBezTo>
                      <a:pt x="128022" y="-1380"/>
                      <a:pt x="230373" y="-7041"/>
                      <a:pt x="316654" y="0"/>
                    </a:cubicBezTo>
                  </a:path>
                  <a:path w="316654" h="75036" stroke="0" extrusionOk="0">
                    <a:moveTo>
                      <a:pt x="0" y="0"/>
                    </a:moveTo>
                    <a:cubicBezTo>
                      <a:pt x="145517" y="-7410"/>
                      <a:pt x="165548" y="-15054"/>
                      <a:pt x="316654" y="0"/>
                    </a:cubicBezTo>
                  </a:path>
                </a:pathLst>
              </a:custGeom>
              <a:ln w="101600" cap="flat">
                <a:solidFill>
                  <a:schemeClr val="bg1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4208884108">
                      <a:custGeom>
                        <a:avLst/>
                        <a:gdLst>
                          <a:gd name="connsiteX0" fmla="*/ 0 w 316654"/>
                          <a:gd name="connsiteY0" fmla="*/ 0 h 75036"/>
                          <a:gd name="connsiteX1" fmla="*/ 316654 w 316654"/>
                          <a:gd name="connsiteY1" fmla="*/ 0 h 75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316654" h="75036">
                            <a:moveTo>
                              <a:pt x="0" y="0"/>
                            </a:moveTo>
                            <a:lnTo>
                              <a:pt x="316654" y="0"/>
                            </a:lnTo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23">
              <a:extLst>
                <a:ext uri="{FF2B5EF4-FFF2-40B4-BE49-F238E27FC236}">
                  <a16:creationId xmlns:a16="http://schemas.microsoft.com/office/drawing/2014/main" id="{1C2AB74C-C508-4560-BFD6-8F1116524276}"/>
                </a:ext>
              </a:extLst>
            </p:cNvPr>
            <p:cNvGrpSpPr/>
            <p:nvPr/>
          </p:nvGrpSpPr>
          <p:grpSpPr>
            <a:xfrm>
              <a:off x="6469759" y="3705487"/>
              <a:ext cx="1756606" cy="1533747"/>
              <a:chOff x="6469759" y="3705487"/>
              <a:chExt cx="1756606" cy="1533747"/>
            </a:xfrm>
            <a:noFill/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9F17ACAB-572F-4CF3-A0FD-DEE68D8CAA63}"/>
                  </a:ext>
                </a:extLst>
              </p:cNvPr>
              <p:cNvSpPr/>
              <p:nvPr/>
            </p:nvSpPr>
            <p:spPr>
              <a:xfrm>
                <a:off x="7157844" y="4118188"/>
                <a:ext cx="445717" cy="462975"/>
              </a:xfrm>
              <a:custGeom>
                <a:avLst/>
                <a:gdLst>
                  <a:gd name="connsiteX0" fmla="*/ 0 w 445717"/>
                  <a:gd name="connsiteY0" fmla="*/ 462976 h 462975"/>
                  <a:gd name="connsiteX1" fmla="*/ 445717 w 445717"/>
                  <a:gd name="connsiteY1" fmla="*/ 231113 h 462975"/>
                  <a:gd name="connsiteX2" fmla="*/ 0 w 445717"/>
                  <a:gd name="connsiteY2" fmla="*/ 0 h 462975"/>
                  <a:gd name="connsiteX3" fmla="*/ 0 w 445717"/>
                  <a:gd name="connsiteY3" fmla="*/ 462976 h 4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717" h="462975" extrusionOk="0">
                    <a:moveTo>
                      <a:pt x="0" y="462976"/>
                    </a:moveTo>
                    <a:cubicBezTo>
                      <a:pt x="153016" y="382551"/>
                      <a:pt x="333783" y="263034"/>
                      <a:pt x="445717" y="231113"/>
                    </a:cubicBezTo>
                    <a:cubicBezTo>
                      <a:pt x="309957" y="155528"/>
                      <a:pt x="176746" y="106761"/>
                      <a:pt x="0" y="0"/>
                    </a:cubicBezTo>
                    <a:cubicBezTo>
                      <a:pt x="19885" y="206419"/>
                      <a:pt x="-8752" y="282402"/>
                      <a:pt x="0" y="462976"/>
                    </a:cubicBezTo>
                    <a:close/>
                  </a:path>
                </a:pathLst>
              </a:custGeom>
              <a:noFill/>
              <a:ln w="101600" cap="flat">
                <a:solidFill>
                  <a:schemeClr val="bg1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814591783">
                      <a:custGeom>
                        <a:avLst/>
                        <a:gdLst>
                          <a:gd name="connsiteX0" fmla="*/ 0 w 445717"/>
                          <a:gd name="connsiteY0" fmla="*/ 462976 h 462975"/>
                          <a:gd name="connsiteX1" fmla="*/ 445717 w 445717"/>
                          <a:gd name="connsiteY1" fmla="*/ 231113 h 462975"/>
                          <a:gd name="connsiteX2" fmla="*/ 0 w 445717"/>
                          <a:gd name="connsiteY2" fmla="*/ 0 h 462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45717" h="462975">
                            <a:moveTo>
                              <a:pt x="0" y="462976"/>
                            </a:moveTo>
                            <a:lnTo>
                              <a:pt x="445717" y="231113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C8BD76A-1746-43D0-9599-CEE658188DD1}"/>
                  </a:ext>
                </a:extLst>
              </p:cNvPr>
              <p:cNvSpPr/>
              <p:nvPr/>
            </p:nvSpPr>
            <p:spPr>
              <a:xfrm>
                <a:off x="6469759" y="3705487"/>
                <a:ext cx="1756606" cy="1533747"/>
              </a:xfrm>
              <a:custGeom>
                <a:avLst/>
                <a:gdLst>
                  <a:gd name="connsiteX0" fmla="*/ 0 w 1756606"/>
                  <a:gd name="connsiteY0" fmla="*/ 1239604 h 1533747"/>
                  <a:gd name="connsiteX1" fmla="*/ 0 w 1756606"/>
                  <a:gd name="connsiteY1" fmla="*/ 619802 h 1533747"/>
                  <a:gd name="connsiteX2" fmla="*/ 0 w 1756606"/>
                  <a:gd name="connsiteY2" fmla="*/ 0 h 1533747"/>
                  <a:gd name="connsiteX3" fmla="*/ 620667 w 1756606"/>
                  <a:gd name="connsiteY3" fmla="*/ 0 h 1533747"/>
                  <a:gd name="connsiteX4" fmla="*/ 1241335 w 1756606"/>
                  <a:gd name="connsiteY4" fmla="*/ 0 h 1533747"/>
                  <a:gd name="connsiteX5" fmla="*/ 1756606 w 1756606"/>
                  <a:gd name="connsiteY5" fmla="*/ 0 h 1533747"/>
                  <a:gd name="connsiteX6" fmla="*/ 1756606 w 1756606"/>
                  <a:gd name="connsiteY6" fmla="*/ 619802 h 1533747"/>
                  <a:gd name="connsiteX7" fmla="*/ 1756606 w 1756606"/>
                  <a:gd name="connsiteY7" fmla="*/ 1239604 h 1533747"/>
                  <a:gd name="connsiteX8" fmla="*/ 1204322 w 1756606"/>
                  <a:gd name="connsiteY8" fmla="*/ 1239604 h 1533747"/>
                  <a:gd name="connsiteX9" fmla="*/ 581533 w 1756606"/>
                  <a:gd name="connsiteY9" fmla="*/ 1239604 h 1533747"/>
                  <a:gd name="connsiteX10" fmla="*/ 277635 w 1756606"/>
                  <a:gd name="connsiteY10" fmla="*/ 1533747 h 1533747"/>
                  <a:gd name="connsiteX11" fmla="*/ 273883 w 1756606"/>
                  <a:gd name="connsiteY11" fmla="*/ 1239604 h 1533747"/>
                  <a:gd name="connsiteX12" fmla="*/ 0 w 1756606"/>
                  <a:gd name="connsiteY12" fmla="*/ 1239604 h 1533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6606" h="1533747" extrusionOk="0">
                    <a:moveTo>
                      <a:pt x="0" y="1239604"/>
                    </a:moveTo>
                    <a:cubicBezTo>
                      <a:pt x="-9404" y="1056496"/>
                      <a:pt x="-5912" y="806372"/>
                      <a:pt x="0" y="619802"/>
                    </a:cubicBezTo>
                    <a:cubicBezTo>
                      <a:pt x="5912" y="433232"/>
                      <a:pt x="-7841" y="264633"/>
                      <a:pt x="0" y="0"/>
                    </a:cubicBezTo>
                    <a:cubicBezTo>
                      <a:pt x="161669" y="-28546"/>
                      <a:pt x="380442" y="1145"/>
                      <a:pt x="620667" y="0"/>
                    </a:cubicBezTo>
                    <a:cubicBezTo>
                      <a:pt x="860892" y="-1145"/>
                      <a:pt x="941804" y="-19655"/>
                      <a:pt x="1241335" y="0"/>
                    </a:cubicBezTo>
                    <a:cubicBezTo>
                      <a:pt x="1540866" y="19655"/>
                      <a:pt x="1528603" y="10552"/>
                      <a:pt x="1756606" y="0"/>
                    </a:cubicBezTo>
                    <a:cubicBezTo>
                      <a:pt x="1755206" y="218740"/>
                      <a:pt x="1764594" y="376865"/>
                      <a:pt x="1756606" y="619802"/>
                    </a:cubicBezTo>
                    <a:cubicBezTo>
                      <a:pt x="1748618" y="862739"/>
                      <a:pt x="1741330" y="1065868"/>
                      <a:pt x="1756606" y="1239604"/>
                    </a:cubicBezTo>
                    <a:cubicBezTo>
                      <a:pt x="1579123" y="1253201"/>
                      <a:pt x="1320219" y="1241108"/>
                      <a:pt x="1204322" y="1239604"/>
                    </a:cubicBezTo>
                    <a:cubicBezTo>
                      <a:pt x="1088425" y="1238100"/>
                      <a:pt x="803334" y="1219044"/>
                      <a:pt x="581533" y="1239604"/>
                    </a:cubicBezTo>
                    <a:cubicBezTo>
                      <a:pt x="444496" y="1385021"/>
                      <a:pt x="373470" y="1449713"/>
                      <a:pt x="277635" y="1533747"/>
                    </a:cubicBezTo>
                    <a:cubicBezTo>
                      <a:pt x="261702" y="1453024"/>
                      <a:pt x="258025" y="1322948"/>
                      <a:pt x="273883" y="1239604"/>
                    </a:cubicBezTo>
                    <a:cubicBezTo>
                      <a:pt x="195804" y="1234185"/>
                      <a:pt x="106558" y="1241488"/>
                      <a:pt x="0" y="1239604"/>
                    </a:cubicBezTo>
                    <a:close/>
                  </a:path>
                </a:pathLst>
              </a:custGeom>
              <a:noFill/>
              <a:ln w="101600" cap="flat">
                <a:solidFill>
                  <a:schemeClr val="bg1"/>
                </a:solidFill>
                <a:prstDash val="solid"/>
                <a:miter/>
                <a:extLst>
                  <a:ext uri="{C807C97D-BFC1-408E-A445-0C87EB9F89A2}">
                    <ask:lineSketchStyleProps xmlns:ask="http://schemas.microsoft.com/office/drawing/2018/sketchyshapes" sd="2737303236">
                      <a:custGeom>
                        <a:avLst/>
                        <a:gdLst>
                          <a:gd name="connsiteX0" fmla="*/ 0 w 1756606"/>
                          <a:gd name="connsiteY0" fmla="*/ 1239604 h 1533747"/>
                          <a:gd name="connsiteX1" fmla="*/ 0 w 1756606"/>
                          <a:gd name="connsiteY1" fmla="*/ 0 h 1533747"/>
                          <a:gd name="connsiteX2" fmla="*/ 1756606 w 1756606"/>
                          <a:gd name="connsiteY2" fmla="*/ 0 h 1533747"/>
                          <a:gd name="connsiteX3" fmla="*/ 1756606 w 1756606"/>
                          <a:gd name="connsiteY3" fmla="*/ 1239604 h 1533747"/>
                          <a:gd name="connsiteX4" fmla="*/ 581533 w 1756606"/>
                          <a:gd name="connsiteY4" fmla="*/ 1239604 h 1533747"/>
                          <a:gd name="connsiteX5" fmla="*/ 277635 w 1756606"/>
                          <a:gd name="connsiteY5" fmla="*/ 1533747 h 1533747"/>
                          <a:gd name="connsiteX6" fmla="*/ 273883 w 1756606"/>
                          <a:gd name="connsiteY6" fmla="*/ 1239604 h 15337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756606" h="1533747">
                            <a:moveTo>
                              <a:pt x="0" y="1239604"/>
                            </a:moveTo>
                            <a:lnTo>
                              <a:pt x="0" y="0"/>
                            </a:lnTo>
                            <a:lnTo>
                              <a:pt x="1756606" y="0"/>
                            </a:lnTo>
                            <a:lnTo>
                              <a:pt x="1756606" y="1239604"/>
                            </a:lnTo>
                            <a:lnTo>
                              <a:pt x="581533" y="1239604"/>
                            </a:lnTo>
                            <a:lnTo>
                              <a:pt x="277635" y="1533747"/>
                            </a:lnTo>
                            <a:lnTo>
                              <a:pt x="273883" y="1239604"/>
                            </a:ln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47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F46C226-2B80-4AB9-9C0C-054E8B453FE5}"/>
              </a:ext>
            </a:extLst>
          </p:cNvPr>
          <p:cNvSpPr txBox="1"/>
          <p:nvPr/>
        </p:nvSpPr>
        <p:spPr>
          <a:xfrm>
            <a:off x="8040804" y="3429000"/>
            <a:ext cx="2447925" cy="369332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step3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CF977-25A8-477F-A5C1-4AD55A74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517" y="2150935"/>
            <a:ext cx="2524125" cy="3600450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2D9E0A66-B318-4619-BBE5-1A76643332FD}"/>
              </a:ext>
            </a:extLst>
          </p:cNvPr>
          <p:cNvSpPr/>
          <p:nvPr/>
        </p:nvSpPr>
        <p:spPr>
          <a:xfrm>
            <a:off x="5501251" y="3429000"/>
            <a:ext cx="2237184" cy="1660918"/>
          </a:xfrm>
          <a:custGeom>
            <a:avLst/>
            <a:gdLst>
              <a:gd name="connsiteX0" fmla="*/ 26869 w 2237184"/>
              <a:gd name="connsiteY0" fmla="*/ 1772283 h 1660918"/>
              <a:gd name="connsiteX1" fmla="*/ 240572 w 2237184"/>
              <a:gd name="connsiteY1" fmla="*/ 1344995 h 1660918"/>
              <a:gd name="connsiteX2" fmla="*/ 589207 w 2237184"/>
              <a:gd name="connsiteY2" fmla="*/ 98889 h 1660918"/>
              <a:gd name="connsiteX3" fmla="*/ 1838968 w 2237184"/>
              <a:gd name="connsiteY3" fmla="*/ 195139 h 1660918"/>
              <a:gd name="connsiteX4" fmla="*/ 1814259 w 2237184"/>
              <a:gd name="connsiteY4" fmla="*/ 1480781 h 1660918"/>
              <a:gd name="connsiteX5" fmla="*/ 564130 w 2237184"/>
              <a:gd name="connsiteY5" fmla="*/ 1551718 h 1660918"/>
              <a:gd name="connsiteX6" fmla="*/ 26869 w 2237184"/>
              <a:gd name="connsiteY6" fmla="*/ 1772283 h 16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184" h="1660918" fill="none" extrusionOk="0">
                <a:moveTo>
                  <a:pt x="26869" y="1772283"/>
                </a:moveTo>
                <a:cubicBezTo>
                  <a:pt x="99084" y="1605975"/>
                  <a:pt x="203217" y="1454048"/>
                  <a:pt x="240572" y="1344995"/>
                </a:cubicBezTo>
                <a:cubicBezTo>
                  <a:pt x="-278343" y="886723"/>
                  <a:pt x="97984" y="349808"/>
                  <a:pt x="589207" y="98889"/>
                </a:cubicBezTo>
                <a:cubicBezTo>
                  <a:pt x="987603" y="-84286"/>
                  <a:pt x="1462112" y="-78653"/>
                  <a:pt x="1838968" y="195139"/>
                </a:cubicBezTo>
                <a:cubicBezTo>
                  <a:pt x="2384726" y="608938"/>
                  <a:pt x="2353162" y="1025597"/>
                  <a:pt x="1814259" y="1480781"/>
                </a:cubicBezTo>
                <a:cubicBezTo>
                  <a:pt x="1418349" y="1723508"/>
                  <a:pt x="971593" y="1722816"/>
                  <a:pt x="564130" y="1551718"/>
                </a:cubicBezTo>
                <a:cubicBezTo>
                  <a:pt x="408092" y="1632935"/>
                  <a:pt x="237002" y="1696064"/>
                  <a:pt x="26869" y="1772283"/>
                </a:cubicBezTo>
                <a:close/>
              </a:path>
              <a:path w="2237184" h="1660918" stroke="0" extrusionOk="0">
                <a:moveTo>
                  <a:pt x="26869" y="1772283"/>
                </a:moveTo>
                <a:cubicBezTo>
                  <a:pt x="110725" y="1639738"/>
                  <a:pt x="162608" y="1513023"/>
                  <a:pt x="240572" y="1344995"/>
                </a:cubicBezTo>
                <a:cubicBezTo>
                  <a:pt x="-117018" y="811583"/>
                  <a:pt x="73610" y="240727"/>
                  <a:pt x="589207" y="98889"/>
                </a:cubicBezTo>
                <a:cubicBezTo>
                  <a:pt x="982548" y="-82384"/>
                  <a:pt x="1487336" y="21261"/>
                  <a:pt x="1838968" y="195139"/>
                </a:cubicBezTo>
                <a:cubicBezTo>
                  <a:pt x="2346938" y="500580"/>
                  <a:pt x="2317833" y="1095999"/>
                  <a:pt x="1814259" y="1480781"/>
                </a:cubicBezTo>
                <a:cubicBezTo>
                  <a:pt x="1422973" y="1659311"/>
                  <a:pt x="998765" y="1723291"/>
                  <a:pt x="564130" y="1551718"/>
                </a:cubicBezTo>
                <a:cubicBezTo>
                  <a:pt x="335149" y="1676774"/>
                  <a:pt x="283179" y="1678956"/>
                  <a:pt x="26869" y="1772283"/>
                </a:cubicBezTo>
                <a:close/>
              </a:path>
            </a:pathLst>
          </a:custGeom>
          <a:solidFill>
            <a:srgbClr val="C00000"/>
          </a:solidFill>
          <a:ln w="635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705000160">
                  <a:prstGeom prst="wedgeEllipseCallout">
                    <a:avLst>
                      <a:gd name="adj1" fmla="val -48799"/>
                      <a:gd name="adj2" fmla="val 5670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리셋버튼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누르기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ECA4F06-66D7-454A-B662-9D43CCD5BA0D}"/>
              </a:ext>
            </a:extLst>
          </p:cNvPr>
          <p:cNvSpPr/>
          <p:nvPr/>
        </p:nvSpPr>
        <p:spPr>
          <a:xfrm>
            <a:off x="4896978" y="5181709"/>
            <a:ext cx="710119" cy="56967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E77B56-843B-468C-9E45-920D4FCC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80" y="5065585"/>
            <a:ext cx="3190875" cy="685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B41F29-38B3-427E-A324-CE2997AD5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805" y="3846385"/>
            <a:ext cx="2447925" cy="1905000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6346ABF1-E401-4159-9541-66867229306A}"/>
              </a:ext>
            </a:extLst>
          </p:cNvPr>
          <p:cNvSpPr/>
          <p:nvPr/>
        </p:nvSpPr>
        <p:spPr>
          <a:xfrm>
            <a:off x="9370137" y="3520791"/>
            <a:ext cx="2237184" cy="1660918"/>
          </a:xfrm>
          <a:custGeom>
            <a:avLst/>
            <a:gdLst>
              <a:gd name="connsiteX0" fmla="*/ 636479 w 2237184"/>
              <a:gd name="connsiteY0" fmla="*/ 2028961 h 1660918"/>
              <a:gd name="connsiteX1" fmla="*/ 599868 w 2237184"/>
              <a:gd name="connsiteY1" fmla="*/ 1566226 h 1660918"/>
              <a:gd name="connsiteX2" fmla="*/ 212800 w 2237184"/>
              <a:gd name="connsiteY2" fmla="*/ 343179 h 1660918"/>
              <a:gd name="connsiteX3" fmla="*/ 1430683 w 2237184"/>
              <a:gd name="connsiteY3" fmla="*/ 32977 h 1660918"/>
              <a:gd name="connsiteX4" fmla="*/ 2175201 w 2237184"/>
              <a:gd name="connsiteY4" fmla="*/ 1103064 h 1660918"/>
              <a:gd name="connsiteX5" fmla="*/ 1008892 w 2237184"/>
              <a:gd name="connsiteY5" fmla="*/ 1656915 h 1660918"/>
              <a:gd name="connsiteX6" fmla="*/ 636479 w 2237184"/>
              <a:gd name="connsiteY6" fmla="*/ 2028961 h 16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184" h="1660918" fill="none" extrusionOk="0">
                <a:moveTo>
                  <a:pt x="636479" y="2028961"/>
                </a:moveTo>
                <a:cubicBezTo>
                  <a:pt x="618881" y="1865523"/>
                  <a:pt x="601469" y="1735909"/>
                  <a:pt x="599868" y="1566226"/>
                </a:cubicBezTo>
                <a:cubicBezTo>
                  <a:pt x="-69603" y="1251896"/>
                  <a:pt x="-258678" y="706920"/>
                  <a:pt x="212800" y="343179"/>
                </a:cubicBezTo>
                <a:cubicBezTo>
                  <a:pt x="525064" y="169626"/>
                  <a:pt x="1054660" y="-12468"/>
                  <a:pt x="1430683" y="32977"/>
                </a:cubicBezTo>
                <a:cubicBezTo>
                  <a:pt x="1994377" y="100093"/>
                  <a:pt x="2338672" y="683811"/>
                  <a:pt x="2175201" y="1103064"/>
                </a:cubicBezTo>
                <a:cubicBezTo>
                  <a:pt x="2027534" y="1462946"/>
                  <a:pt x="1485392" y="1677659"/>
                  <a:pt x="1008892" y="1656915"/>
                </a:cubicBezTo>
                <a:cubicBezTo>
                  <a:pt x="864367" y="1835090"/>
                  <a:pt x="721557" y="1907064"/>
                  <a:pt x="636479" y="2028961"/>
                </a:cubicBezTo>
                <a:close/>
              </a:path>
              <a:path w="2237184" h="1660918" stroke="0" extrusionOk="0">
                <a:moveTo>
                  <a:pt x="636479" y="2028961"/>
                </a:moveTo>
                <a:cubicBezTo>
                  <a:pt x="620431" y="1865863"/>
                  <a:pt x="600002" y="1783809"/>
                  <a:pt x="599868" y="1566226"/>
                </a:cubicBezTo>
                <a:cubicBezTo>
                  <a:pt x="-76508" y="1288243"/>
                  <a:pt x="-170149" y="718207"/>
                  <a:pt x="212800" y="343179"/>
                </a:cubicBezTo>
                <a:cubicBezTo>
                  <a:pt x="470583" y="147312"/>
                  <a:pt x="1062977" y="-110343"/>
                  <a:pt x="1430683" y="32977"/>
                </a:cubicBezTo>
                <a:cubicBezTo>
                  <a:pt x="2030248" y="128450"/>
                  <a:pt x="2470085" y="698572"/>
                  <a:pt x="2175201" y="1103064"/>
                </a:cubicBezTo>
                <a:cubicBezTo>
                  <a:pt x="1926114" y="1435690"/>
                  <a:pt x="1551559" y="1786105"/>
                  <a:pt x="1008892" y="1656915"/>
                </a:cubicBezTo>
                <a:cubicBezTo>
                  <a:pt x="931693" y="1747149"/>
                  <a:pt x="721324" y="1956193"/>
                  <a:pt x="636479" y="2028961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58228927">
                  <a:prstGeom prst="wedgeEllipseCallout">
                    <a:avLst>
                      <a:gd name="adj1" fmla="val -21550"/>
                      <a:gd name="adj2" fmla="val 7215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다시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758E52A-28CA-49AE-B2FE-7F7E60D35EC3}"/>
              </a:ext>
            </a:extLst>
          </p:cNvPr>
          <p:cNvSpPr/>
          <p:nvPr/>
        </p:nvSpPr>
        <p:spPr>
          <a:xfrm>
            <a:off x="2227751" y="3347203"/>
            <a:ext cx="2237184" cy="1660918"/>
          </a:xfrm>
          <a:custGeom>
            <a:avLst/>
            <a:gdLst>
              <a:gd name="connsiteX0" fmla="*/ 652519 w 2237184"/>
              <a:gd name="connsiteY0" fmla="*/ 1868533 h 1660918"/>
              <a:gd name="connsiteX1" fmla="*/ 568881 w 2237184"/>
              <a:gd name="connsiteY1" fmla="*/ 1553720 h 1660918"/>
              <a:gd name="connsiteX2" fmla="*/ 241226 w 2237184"/>
              <a:gd name="connsiteY2" fmla="*/ 315309 h 1660918"/>
              <a:gd name="connsiteX3" fmla="*/ 1463751 w 2237184"/>
              <a:gd name="connsiteY3" fmla="*/ 40525 h 1660918"/>
              <a:gd name="connsiteX4" fmla="*/ 2154910 w 2237184"/>
              <a:gd name="connsiteY4" fmla="*/ 1143063 h 1660918"/>
              <a:gd name="connsiteX5" fmla="*/ 973851 w 2237184"/>
              <a:gd name="connsiteY5" fmla="*/ 1653937 h 1660918"/>
              <a:gd name="connsiteX6" fmla="*/ 652519 w 2237184"/>
              <a:gd name="connsiteY6" fmla="*/ 1868533 h 16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184" h="1660918" fill="none" extrusionOk="0">
                <a:moveTo>
                  <a:pt x="652519" y="1868533"/>
                </a:moveTo>
                <a:cubicBezTo>
                  <a:pt x="639094" y="1780520"/>
                  <a:pt x="608393" y="1703395"/>
                  <a:pt x="568881" y="1553720"/>
                </a:cubicBezTo>
                <a:cubicBezTo>
                  <a:pt x="-16346" y="1392656"/>
                  <a:pt x="-260261" y="710937"/>
                  <a:pt x="241226" y="315309"/>
                </a:cubicBezTo>
                <a:cubicBezTo>
                  <a:pt x="558272" y="-30940"/>
                  <a:pt x="1033621" y="-20991"/>
                  <a:pt x="1463751" y="40525"/>
                </a:cubicBezTo>
                <a:cubicBezTo>
                  <a:pt x="2137388" y="134242"/>
                  <a:pt x="2474459" y="647894"/>
                  <a:pt x="2154910" y="1143063"/>
                </a:cubicBezTo>
                <a:cubicBezTo>
                  <a:pt x="1931175" y="1484639"/>
                  <a:pt x="1519203" y="1651894"/>
                  <a:pt x="973851" y="1653937"/>
                </a:cubicBezTo>
                <a:cubicBezTo>
                  <a:pt x="825642" y="1736852"/>
                  <a:pt x="808566" y="1774223"/>
                  <a:pt x="652519" y="1868533"/>
                </a:cubicBezTo>
                <a:close/>
              </a:path>
              <a:path w="2237184" h="1660918" stroke="0" extrusionOk="0">
                <a:moveTo>
                  <a:pt x="652519" y="1868533"/>
                </a:moveTo>
                <a:cubicBezTo>
                  <a:pt x="613287" y="1765046"/>
                  <a:pt x="597963" y="1627914"/>
                  <a:pt x="568881" y="1553720"/>
                </a:cubicBezTo>
                <a:cubicBezTo>
                  <a:pt x="112646" y="1331218"/>
                  <a:pt x="-207596" y="617599"/>
                  <a:pt x="241226" y="315309"/>
                </a:cubicBezTo>
                <a:cubicBezTo>
                  <a:pt x="457163" y="-13394"/>
                  <a:pt x="991053" y="-9369"/>
                  <a:pt x="1463751" y="40525"/>
                </a:cubicBezTo>
                <a:cubicBezTo>
                  <a:pt x="2082161" y="230427"/>
                  <a:pt x="2370447" y="602933"/>
                  <a:pt x="2154910" y="1143063"/>
                </a:cubicBezTo>
                <a:cubicBezTo>
                  <a:pt x="1993872" y="1380334"/>
                  <a:pt x="1389558" y="1644679"/>
                  <a:pt x="973851" y="1653937"/>
                </a:cubicBezTo>
                <a:cubicBezTo>
                  <a:pt x="864308" y="1727208"/>
                  <a:pt x="724450" y="1808640"/>
                  <a:pt x="652519" y="1868533"/>
                </a:cubicBezTo>
                <a:close/>
              </a:path>
            </a:pathLst>
          </a:custGeom>
          <a:solidFill>
            <a:schemeClr val="accent4"/>
          </a:solidFill>
          <a:ln w="635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WIFI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내역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9C384-465A-47F0-A2EB-7ED02D11F725}"/>
              </a:ext>
            </a:extLst>
          </p:cNvPr>
          <p:cNvSpPr txBox="1"/>
          <p:nvPr/>
        </p:nvSpPr>
        <p:spPr>
          <a:xfrm>
            <a:off x="1949820" y="900466"/>
            <a:ext cx="339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ea"/>
                <a:ea typeface="+mj-ea"/>
              </a:rPr>
              <a:t>WiFi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연결 실패 시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B50F52F-7324-4E93-BDB9-BC923F3F524C}"/>
              </a:ext>
            </a:extLst>
          </p:cNvPr>
          <p:cNvSpPr>
            <a:spLocks noEditPoints="1"/>
          </p:cNvSpPr>
          <p:nvPr/>
        </p:nvSpPr>
        <p:spPr bwMode="auto">
          <a:xfrm rot="18391669">
            <a:off x="765848" y="599607"/>
            <a:ext cx="1161318" cy="978160"/>
          </a:xfrm>
          <a:custGeom>
            <a:avLst/>
            <a:gdLst>
              <a:gd name="T0" fmla="*/ 43 w 86"/>
              <a:gd name="T1" fmla="*/ 40 h 72"/>
              <a:gd name="T2" fmla="*/ 60 w 86"/>
              <a:gd name="T3" fmla="*/ 46 h 72"/>
              <a:gd name="T4" fmla="*/ 61 w 86"/>
              <a:gd name="T5" fmla="*/ 51 h 72"/>
              <a:gd name="T6" fmla="*/ 55 w 86"/>
              <a:gd name="T7" fmla="*/ 52 h 72"/>
              <a:gd name="T8" fmla="*/ 43 w 86"/>
              <a:gd name="T9" fmla="*/ 48 h 72"/>
              <a:gd name="T10" fmla="*/ 31 w 86"/>
              <a:gd name="T11" fmla="*/ 52 h 72"/>
              <a:gd name="T12" fmla="*/ 25 w 86"/>
              <a:gd name="T13" fmla="*/ 51 h 72"/>
              <a:gd name="T14" fmla="*/ 26 w 86"/>
              <a:gd name="T15" fmla="*/ 46 h 72"/>
              <a:gd name="T16" fmla="*/ 43 w 86"/>
              <a:gd name="T17" fmla="*/ 40 h 72"/>
              <a:gd name="T18" fmla="*/ 43 w 86"/>
              <a:gd name="T19" fmla="*/ 20 h 72"/>
              <a:gd name="T20" fmla="*/ 72 w 86"/>
              <a:gd name="T21" fmla="*/ 30 h 72"/>
              <a:gd name="T22" fmla="*/ 73 w 86"/>
              <a:gd name="T23" fmla="*/ 35 h 72"/>
              <a:gd name="T24" fmla="*/ 67 w 86"/>
              <a:gd name="T25" fmla="*/ 36 h 72"/>
              <a:gd name="T26" fmla="*/ 43 w 86"/>
              <a:gd name="T27" fmla="*/ 28 h 72"/>
              <a:gd name="T28" fmla="*/ 19 w 86"/>
              <a:gd name="T29" fmla="*/ 36 h 72"/>
              <a:gd name="T30" fmla="*/ 13 w 86"/>
              <a:gd name="T31" fmla="*/ 35 h 72"/>
              <a:gd name="T32" fmla="*/ 14 w 86"/>
              <a:gd name="T33" fmla="*/ 30 h 72"/>
              <a:gd name="T34" fmla="*/ 43 w 86"/>
              <a:gd name="T35" fmla="*/ 20 h 72"/>
              <a:gd name="T36" fmla="*/ 43 w 86"/>
              <a:gd name="T37" fmla="*/ 0 h 72"/>
              <a:gd name="T38" fmla="*/ 84 w 86"/>
              <a:gd name="T39" fmla="*/ 14 h 72"/>
              <a:gd name="T40" fmla="*/ 85 w 86"/>
              <a:gd name="T41" fmla="*/ 19 h 72"/>
              <a:gd name="T42" fmla="*/ 79 w 86"/>
              <a:gd name="T43" fmla="*/ 20 h 72"/>
              <a:gd name="T44" fmla="*/ 43 w 86"/>
              <a:gd name="T45" fmla="*/ 8 h 72"/>
              <a:gd name="T46" fmla="*/ 7 w 86"/>
              <a:gd name="T47" fmla="*/ 20 h 72"/>
              <a:gd name="T48" fmla="*/ 1 w 86"/>
              <a:gd name="T49" fmla="*/ 19 h 72"/>
              <a:gd name="T50" fmla="*/ 2 w 86"/>
              <a:gd name="T51" fmla="*/ 14 h 72"/>
              <a:gd name="T52" fmla="*/ 43 w 86"/>
              <a:gd name="T53" fmla="*/ 0 h 72"/>
              <a:gd name="T54" fmla="*/ 43 w 86"/>
              <a:gd name="T55" fmla="*/ 72 h 72"/>
              <a:gd name="T56" fmla="*/ 37 w 86"/>
              <a:gd name="T57" fmla="*/ 66 h 72"/>
              <a:gd name="T58" fmla="*/ 43 w 86"/>
              <a:gd name="T59" fmla="*/ 60 h 72"/>
              <a:gd name="T60" fmla="*/ 49 w 86"/>
              <a:gd name="T61" fmla="*/ 66 h 72"/>
              <a:gd name="T62" fmla="*/ 43 w 86"/>
              <a:gd name="T6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" h="72">
                <a:moveTo>
                  <a:pt x="43" y="40"/>
                </a:moveTo>
                <a:cubicBezTo>
                  <a:pt x="49" y="40"/>
                  <a:pt x="55" y="42"/>
                  <a:pt x="60" y="46"/>
                </a:cubicBezTo>
                <a:cubicBezTo>
                  <a:pt x="62" y="47"/>
                  <a:pt x="62" y="50"/>
                  <a:pt x="61" y="51"/>
                </a:cubicBezTo>
                <a:cubicBezTo>
                  <a:pt x="59" y="53"/>
                  <a:pt x="57" y="53"/>
                  <a:pt x="55" y="52"/>
                </a:cubicBezTo>
                <a:cubicBezTo>
                  <a:pt x="52" y="49"/>
                  <a:pt x="47" y="48"/>
                  <a:pt x="43" y="48"/>
                </a:cubicBezTo>
                <a:cubicBezTo>
                  <a:pt x="39" y="48"/>
                  <a:pt x="34" y="49"/>
                  <a:pt x="31" y="52"/>
                </a:cubicBezTo>
                <a:cubicBezTo>
                  <a:pt x="29" y="53"/>
                  <a:pt x="27" y="53"/>
                  <a:pt x="25" y="51"/>
                </a:cubicBezTo>
                <a:cubicBezTo>
                  <a:pt x="24" y="49"/>
                  <a:pt x="24" y="47"/>
                  <a:pt x="26" y="46"/>
                </a:cubicBezTo>
                <a:cubicBezTo>
                  <a:pt x="31" y="42"/>
                  <a:pt x="37" y="40"/>
                  <a:pt x="43" y="40"/>
                </a:cubicBezTo>
                <a:close/>
                <a:moveTo>
                  <a:pt x="43" y="20"/>
                </a:moveTo>
                <a:cubicBezTo>
                  <a:pt x="54" y="20"/>
                  <a:pt x="64" y="23"/>
                  <a:pt x="72" y="30"/>
                </a:cubicBezTo>
                <a:cubicBezTo>
                  <a:pt x="74" y="31"/>
                  <a:pt x="74" y="33"/>
                  <a:pt x="73" y="35"/>
                </a:cubicBezTo>
                <a:cubicBezTo>
                  <a:pt x="71" y="37"/>
                  <a:pt x="69" y="37"/>
                  <a:pt x="67" y="36"/>
                </a:cubicBezTo>
                <a:cubicBezTo>
                  <a:pt x="60" y="31"/>
                  <a:pt x="52" y="28"/>
                  <a:pt x="43" y="28"/>
                </a:cubicBezTo>
                <a:cubicBezTo>
                  <a:pt x="34" y="28"/>
                  <a:pt x="26" y="31"/>
                  <a:pt x="19" y="36"/>
                </a:cubicBezTo>
                <a:cubicBezTo>
                  <a:pt x="17" y="37"/>
                  <a:pt x="15" y="37"/>
                  <a:pt x="13" y="35"/>
                </a:cubicBezTo>
                <a:cubicBezTo>
                  <a:pt x="12" y="33"/>
                  <a:pt x="12" y="31"/>
                  <a:pt x="14" y="30"/>
                </a:cubicBezTo>
                <a:cubicBezTo>
                  <a:pt x="22" y="23"/>
                  <a:pt x="32" y="20"/>
                  <a:pt x="43" y="20"/>
                </a:cubicBezTo>
                <a:close/>
                <a:moveTo>
                  <a:pt x="43" y="0"/>
                </a:moveTo>
                <a:cubicBezTo>
                  <a:pt x="58" y="0"/>
                  <a:pt x="72" y="5"/>
                  <a:pt x="84" y="14"/>
                </a:cubicBezTo>
                <a:cubicBezTo>
                  <a:pt x="86" y="15"/>
                  <a:pt x="86" y="17"/>
                  <a:pt x="85" y="19"/>
                </a:cubicBezTo>
                <a:cubicBezTo>
                  <a:pt x="83" y="21"/>
                  <a:pt x="81" y="21"/>
                  <a:pt x="79" y="20"/>
                </a:cubicBezTo>
                <a:cubicBezTo>
                  <a:pt x="69" y="12"/>
                  <a:pt x="56" y="8"/>
                  <a:pt x="43" y="8"/>
                </a:cubicBezTo>
                <a:cubicBezTo>
                  <a:pt x="30" y="8"/>
                  <a:pt x="17" y="12"/>
                  <a:pt x="7" y="20"/>
                </a:cubicBezTo>
                <a:cubicBezTo>
                  <a:pt x="5" y="21"/>
                  <a:pt x="3" y="21"/>
                  <a:pt x="1" y="19"/>
                </a:cubicBezTo>
                <a:cubicBezTo>
                  <a:pt x="0" y="17"/>
                  <a:pt x="0" y="15"/>
                  <a:pt x="2" y="14"/>
                </a:cubicBezTo>
                <a:cubicBezTo>
                  <a:pt x="14" y="5"/>
                  <a:pt x="28" y="0"/>
                  <a:pt x="43" y="0"/>
                </a:cubicBezTo>
                <a:close/>
                <a:moveTo>
                  <a:pt x="43" y="72"/>
                </a:moveTo>
                <a:cubicBezTo>
                  <a:pt x="40" y="72"/>
                  <a:pt x="37" y="69"/>
                  <a:pt x="37" y="66"/>
                </a:cubicBezTo>
                <a:cubicBezTo>
                  <a:pt x="37" y="63"/>
                  <a:pt x="40" y="60"/>
                  <a:pt x="43" y="60"/>
                </a:cubicBezTo>
                <a:cubicBezTo>
                  <a:pt x="46" y="60"/>
                  <a:pt x="49" y="63"/>
                  <a:pt x="49" y="66"/>
                </a:cubicBezTo>
                <a:cubicBezTo>
                  <a:pt x="49" y="69"/>
                  <a:pt x="46" y="72"/>
                  <a:pt x="43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3DAC9-7267-4005-8338-EB9A6F0744D1}"/>
              </a:ext>
            </a:extLst>
          </p:cNvPr>
          <p:cNvSpPr txBox="1"/>
          <p:nvPr/>
        </p:nvSpPr>
        <p:spPr>
          <a:xfrm>
            <a:off x="923480" y="4638789"/>
            <a:ext cx="3190874" cy="36933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B53CA-F53A-4142-BB11-A4122F96EBC0}"/>
              </a:ext>
            </a:extLst>
          </p:cNvPr>
          <p:cNvSpPr txBox="1"/>
          <p:nvPr/>
        </p:nvSpPr>
        <p:spPr>
          <a:xfrm>
            <a:off x="5013566" y="1829666"/>
            <a:ext cx="223718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step2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2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441D7440-2859-4EDF-9810-E89AB55CB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72"/>
          <a:stretch/>
        </p:blipFill>
        <p:spPr>
          <a:xfrm>
            <a:off x="607882" y="2054726"/>
            <a:ext cx="5705369" cy="3909586"/>
          </a:xfrm>
          <a:prstGeom prst="rect">
            <a:avLst/>
          </a:prstGeom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D758E52A-28CA-49AE-B2FE-7F7E60D35EC3}"/>
              </a:ext>
            </a:extLst>
          </p:cNvPr>
          <p:cNvSpPr/>
          <p:nvPr/>
        </p:nvSpPr>
        <p:spPr>
          <a:xfrm>
            <a:off x="4228363" y="1768082"/>
            <a:ext cx="2237184" cy="1660918"/>
          </a:xfrm>
          <a:custGeom>
            <a:avLst/>
            <a:gdLst>
              <a:gd name="connsiteX0" fmla="*/ 652519 w 2237184"/>
              <a:gd name="connsiteY0" fmla="*/ 1868533 h 1660918"/>
              <a:gd name="connsiteX1" fmla="*/ 568881 w 2237184"/>
              <a:gd name="connsiteY1" fmla="*/ 1553720 h 1660918"/>
              <a:gd name="connsiteX2" fmla="*/ 241226 w 2237184"/>
              <a:gd name="connsiteY2" fmla="*/ 315309 h 1660918"/>
              <a:gd name="connsiteX3" fmla="*/ 1463751 w 2237184"/>
              <a:gd name="connsiteY3" fmla="*/ 40525 h 1660918"/>
              <a:gd name="connsiteX4" fmla="*/ 2154910 w 2237184"/>
              <a:gd name="connsiteY4" fmla="*/ 1143063 h 1660918"/>
              <a:gd name="connsiteX5" fmla="*/ 973851 w 2237184"/>
              <a:gd name="connsiteY5" fmla="*/ 1653937 h 1660918"/>
              <a:gd name="connsiteX6" fmla="*/ 652519 w 2237184"/>
              <a:gd name="connsiteY6" fmla="*/ 1868533 h 16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184" h="1660918" fill="none" extrusionOk="0">
                <a:moveTo>
                  <a:pt x="652519" y="1868533"/>
                </a:moveTo>
                <a:cubicBezTo>
                  <a:pt x="639094" y="1780520"/>
                  <a:pt x="608393" y="1703395"/>
                  <a:pt x="568881" y="1553720"/>
                </a:cubicBezTo>
                <a:cubicBezTo>
                  <a:pt x="-16346" y="1392656"/>
                  <a:pt x="-260261" y="710937"/>
                  <a:pt x="241226" y="315309"/>
                </a:cubicBezTo>
                <a:cubicBezTo>
                  <a:pt x="558272" y="-30940"/>
                  <a:pt x="1033621" y="-20991"/>
                  <a:pt x="1463751" y="40525"/>
                </a:cubicBezTo>
                <a:cubicBezTo>
                  <a:pt x="2137388" y="134242"/>
                  <a:pt x="2474459" y="647894"/>
                  <a:pt x="2154910" y="1143063"/>
                </a:cubicBezTo>
                <a:cubicBezTo>
                  <a:pt x="1931175" y="1484639"/>
                  <a:pt x="1519203" y="1651894"/>
                  <a:pt x="973851" y="1653937"/>
                </a:cubicBezTo>
                <a:cubicBezTo>
                  <a:pt x="825642" y="1736852"/>
                  <a:pt x="808566" y="1774223"/>
                  <a:pt x="652519" y="1868533"/>
                </a:cubicBezTo>
                <a:close/>
              </a:path>
              <a:path w="2237184" h="1660918" stroke="0" extrusionOk="0">
                <a:moveTo>
                  <a:pt x="652519" y="1868533"/>
                </a:moveTo>
                <a:cubicBezTo>
                  <a:pt x="613287" y="1765046"/>
                  <a:pt x="597963" y="1627914"/>
                  <a:pt x="568881" y="1553720"/>
                </a:cubicBezTo>
                <a:cubicBezTo>
                  <a:pt x="112646" y="1331218"/>
                  <a:pt x="-207596" y="617599"/>
                  <a:pt x="241226" y="315309"/>
                </a:cubicBezTo>
                <a:cubicBezTo>
                  <a:pt x="457163" y="-13394"/>
                  <a:pt x="991053" y="-9369"/>
                  <a:pt x="1463751" y="40525"/>
                </a:cubicBezTo>
                <a:cubicBezTo>
                  <a:pt x="2082161" y="230427"/>
                  <a:pt x="2370447" y="602933"/>
                  <a:pt x="2154910" y="1143063"/>
                </a:cubicBezTo>
                <a:cubicBezTo>
                  <a:pt x="1993872" y="1380334"/>
                  <a:pt x="1389558" y="1644679"/>
                  <a:pt x="973851" y="1653937"/>
                </a:cubicBezTo>
                <a:cubicBezTo>
                  <a:pt x="864308" y="1727208"/>
                  <a:pt x="724450" y="1808640"/>
                  <a:pt x="652519" y="1868533"/>
                </a:cubicBezTo>
                <a:close/>
              </a:path>
            </a:pathLst>
          </a:custGeom>
          <a:solidFill>
            <a:schemeClr val="accent4"/>
          </a:solidFill>
          <a:ln w="635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접촉 확인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99C384-465A-47F0-A2EB-7ED02D11F725}"/>
              </a:ext>
            </a:extLst>
          </p:cNvPr>
          <p:cNvSpPr txBox="1"/>
          <p:nvPr/>
        </p:nvSpPr>
        <p:spPr>
          <a:xfrm>
            <a:off x="1949820" y="900466"/>
            <a:ext cx="339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+mj-ea"/>
                <a:ea typeface="+mj-ea"/>
              </a:rPr>
              <a:t>WiFi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연결 실패 시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B50F52F-7324-4E93-BDB9-BC923F3F524C}"/>
              </a:ext>
            </a:extLst>
          </p:cNvPr>
          <p:cNvSpPr>
            <a:spLocks noEditPoints="1"/>
          </p:cNvSpPr>
          <p:nvPr/>
        </p:nvSpPr>
        <p:spPr bwMode="auto">
          <a:xfrm rot="18391669">
            <a:off x="765848" y="599607"/>
            <a:ext cx="1161318" cy="978160"/>
          </a:xfrm>
          <a:custGeom>
            <a:avLst/>
            <a:gdLst>
              <a:gd name="T0" fmla="*/ 43 w 86"/>
              <a:gd name="T1" fmla="*/ 40 h 72"/>
              <a:gd name="T2" fmla="*/ 60 w 86"/>
              <a:gd name="T3" fmla="*/ 46 h 72"/>
              <a:gd name="T4" fmla="*/ 61 w 86"/>
              <a:gd name="T5" fmla="*/ 51 h 72"/>
              <a:gd name="T6" fmla="*/ 55 w 86"/>
              <a:gd name="T7" fmla="*/ 52 h 72"/>
              <a:gd name="T8" fmla="*/ 43 w 86"/>
              <a:gd name="T9" fmla="*/ 48 h 72"/>
              <a:gd name="T10" fmla="*/ 31 w 86"/>
              <a:gd name="T11" fmla="*/ 52 h 72"/>
              <a:gd name="T12" fmla="*/ 25 w 86"/>
              <a:gd name="T13" fmla="*/ 51 h 72"/>
              <a:gd name="T14" fmla="*/ 26 w 86"/>
              <a:gd name="T15" fmla="*/ 46 h 72"/>
              <a:gd name="T16" fmla="*/ 43 w 86"/>
              <a:gd name="T17" fmla="*/ 40 h 72"/>
              <a:gd name="T18" fmla="*/ 43 w 86"/>
              <a:gd name="T19" fmla="*/ 20 h 72"/>
              <a:gd name="T20" fmla="*/ 72 w 86"/>
              <a:gd name="T21" fmla="*/ 30 h 72"/>
              <a:gd name="T22" fmla="*/ 73 w 86"/>
              <a:gd name="T23" fmla="*/ 35 h 72"/>
              <a:gd name="T24" fmla="*/ 67 w 86"/>
              <a:gd name="T25" fmla="*/ 36 h 72"/>
              <a:gd name="T26" fmla="*/ 43 w 86"/>
              <a:gd name="T27" fmla="*/ 28 h 72"/>
              <a:gd name="T28" fmla="*/ 19 w 86"/>
              <a:gd name="T29" fmla="*/ 36 h 72"/>
              <a:gd name="T30" fmla="*/ 13 w 86"/>
              <a:gd name="T31" fmla="*/ 35 h 72"/>
              <a:gd name="T32" fmla="*/ 14 w 86"/>
              <a:gd name="T33" fmla="*/ 30 h 72"/>
              <a:gd name="T34" fmla="*/ 43 w 86"/>
              <a:gd name="T35" fmla="*/ 20 h 72"/>
              <a:gd name="T36" fmla="*/ 43 w 86"/>
              <a:gd name="T37" fmla="*/ 0 h 72"/>
              <a:gd name="T38" fmla="*/ 84 w 86"/>
              <a:gd name="T39" fmla="*/ 14 h 72"/>
              <a:gd name="T40" fmla="*/ 85 w 86"/>
              <a:gd name="T41" fmla="*/ 19 h 72"/>
              <a:gd name="T42" fmla="*/ 79 w 86"/>
              <a:gd name="T43" fmla="*/ 20 h 72"/>
              <a:gd name="T44" fmla="*/ 43 w 86"/>
              <a:gd name="T45" fmla="*/ 8 h 72"/>
              <a:gd name="T46" fmla="*/ 7 w 86"/>
              <a:gd name="T47" fmla="*/ 20 h 72"/>
              <a:gd name="T48" fmla="*/ 1 w 86"/>
              <a:gd name="T49" fmla="*/ 19 h 72"/>
              <a:gd name="T50" fmla="*/ 2 w 86"/>
              <a:gd name="T51" fmla="*/ 14 h 72"/>
              <a:gd name="T52" fmla="*/ 43 w 86"/>
              <a:gd name="T53" fmla="*/ 0 h 72"/>
              <a:gd name="T54" fmla="*/ 43 w 86"/>
              <a:gd name="T55" fmla="*/ 72 h 72"/>
              <a:gd name="T56" fmla="*/ 37 w 86"/>
              <a:gd name="T57" fmla="*/ 66 h 72"/>
              <a:gd name="T58" fmla="*/ 43 w 86"/>
              <a:gd name="T59" fmla="*/ 60 h 72"/>
              <a:gd name="T60" fmla="*/ 49 w 86"/>
              <a:gd name="T61" fmla="*/ 66 h 72"/>
              <a:gd name="T62" fmla="*/ 43 w 86"/>
              <a:gd name="T6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" h="72">
                <a:moveTo>
                  <a:pt x="43" y="40"/>
                </a:moveTo>
                <a:cubicBezTo>
                  <a:pt x="49" y="40"/>
                  <a:pt x="55" y="42"/>
                  <a:pt x="60" y="46"/>
                </a:cubicBezTo>
                <a:cubicBezTo>
                  <a:pt x="62" y="47"/>
                  <a:pt x="62" y="50"/>
                  <a:pt x="61" y="51"/>
                </a:cubicBezTo>
                <a:cubicBezTo>
                  <a:pt x="59" y="53"/>
                  <a:pt x="57" y="53"/>
                  <a:pt x="55" y="52"/>
                </a:cubicBezTo>
                <a:cubicBezTo>
                  <a:pt x="52" y="49"/>
                  <a:pt x="47" y="48"/>
                  <a:pt x="43" y="48"/>
                </a:cubicBezTo>
                <a:cubicBezTo>
                  <a:pt x="39" y="48"/>
                  <a:pt x="34" y="49"/>
                  <a:pt x="31" y="52"/>
                </a:cubicBezTo>
                <a:cubicBezTo>
                  <a:pt x="29" y="53"/>
                  <a:pt x="27" y="53"/>
                  <a:pt x="25" y="51"/>
                </a:cubicBezTo>
                <a:cubicBezTo>
                  <a:pt x="24" y="49"/>
                  <a:pt x="24" y="47"/>
                  <a:pt x="26" y="46"/>
                </a:cubicBezTo>
                <a:cubicBezTo>
                  <a:pt x="31" y="42"/>
                  <a:pt x="37" y="40"/>
                  <a:pt x="43" y="40"/>
                </a:cubicBezTo>
                <a:close/>
                <a:moveTo>
                  <a:pt x="43" y="20"/>
                </a:moveTo>
                <a:cubicBezTo>
                  <a:pt x="54" y="20"/>
                  <a:pt x="64" y="23"/>
                  <a:pt x="72" y="30"/>
                </a:cubicBezTo>
                <a:cubicBezTo>
                  <a:pt x="74" y="31"/>
                  <a:pt x="74" y="33"/>
                  <a:pt x="73" y="35"/>
                </a:cubicBezTo>
                <a:cubicBezTo>
                  <a:pt x="71" y="37"/>
                  <a:pt x="69" y="37"/>
                  <a:pt x="67" y="36"/>
                </a:cubicBezTo>
                <a:cubicBezTo>
                  <a:pt x="60" y="31"/>
                  <a:pt x="52" y="28"/>
                  <a:pt x="43" y="28"/>
                </a:cubicBezTo>
                <a:cubicBezTo>
                  <a:pt x="34" y="28"/>
                  <a:pt x="26" y="31"/>
                  <a:pt x="19" y="36"/>
                </a:cubicBezTo>
                <a:cubicBezTo>
                  <a:pt x="17" y="37"/>
                  <a:pt x="15" y="37"/>
                  <a:pt x="13" y="35"/>
                </a:cubicBezTo>
                <a:cubicBezTo>
                  <a:pt x="12" y="33"/>
                  <a:pt x="12" y="31"/>
                  <a:pt x="14" y="30"/>
                </a:cubicBezTo>
                <a:cubicBezTo>
                  <a:pt x="22" y="23"/>
                  <a:pt x="32" y="20"/>
                  <a:pt x="43" y="20"/>
                </a:cubicBezTo>
                <a:close/>
                <a:moveTo>
                  <a:pt x="43" y="0"/>
                </a:moveTo>
                <a:cubicBezTo>
                  <a:pt x="58" y="0"/>
                  <a:pt x="72" y="5"/>
                  <a:pt x="84" y="14"/>
                </a:cubicBezTo>
                <a:cubicBezTo>
                  <a:pt x="86" y="15"/>
                  <a:pt x="86" y="17"/>
                  <a:pt x="85" y="19"/>
                </a:cubicBezTo>
                <a:cubicBezTo>
                  <a:pt x="83" y="21"/>
                  <a:pt x="81" y="21"/>
                  <a:pt x="79" y="20"/>
                </a:cubicBezTo>
                <a:cubicBezTo>
                  <a:pt x="69" y="12"/>
                  <a:pt x="56" y="8"/>
                  <a:pt x="43" y="8"/>
                </a:cubicBezTo>
                <a:cubicBezTo>
                  <a:pt x="30" y="8"/>
                  <a:pt x="17" y="12"/>
                  <a:pt x="7" y="20"/>
                </a:cubicBezTo>
                <a:cubicBezTo>
                  <a:pt x="5" y="21"/>
                  <a:pt x="3" y="21"/>
                  <a:pt x="1" y="19"/>
                </a:cubicBezTo>
                <a:cubicBezTo>
                  <a:pt x="0" y="17"/>
                  <a:pt x="0" y="15"/>
                  <a:pt x="2" y="14"/>
                </a:cubicBezTo>
                <a:cubicBezTo>
                  <a:pt x="14" y="5"/>
                  <a:pt x="28" y="0"/>
                  <a:pt x="43" y="0"/>
                </a:cubicBezTo>
                <a:close/>
                <a:moveTo>
                  <a:pt x="43" y="72"/>
                </a:moveTo>
                <a:cubicBezTo>
                  <a:pt x="40" y="72"/>
                  <a:pt x="37" y="69"/>
                  <a:pt x="37" y="66"/>
                </a:cubicBezTo>
                <a:cubicBezTo>
                  <a:pt x="37" y="63"/>
                  <a:pt x="40" y="60"/>
                  <a:pt x="43" y="60"/>
                </a:cubicBezTo>
                <a:cubicBezTo>
                  <a:pt x="46" y="60"/>
                  <a:pt x="49" y="63"/>
                  <a:pt x="49" y="66"/>
                </a:cubicBezTo>
                <a:cubicBezTo>
                  <a:pt x="49" y="69"/>
                  <a:pt x="46" y="72"/>
                  <a:pt x="43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3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57A265-BE90-4E0A-AB6E-0F6A315C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75" y="228600"/>
            <a:ext cx="8591550" cy="6400800"/>
          </a:xfrm>
          <a:prstGeom prst="rect">
            <a:avLst/>
          </a:prstGeom>
          <a:ln>
            <a:noFill/>
          </a:ln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6DC5726-6550-487E-BCAA-7D648603955D}"/>
              </a:ext>
            </a:extLst>
          </p:cNvPr>
          <p:cNvSpPr/>
          <p:nvPr/>
        </p:nvSpPr>
        <p:spPr>
          <a:xfrm>
            <a:off x="6234986" y="835475"/>
            <a:ext cx="2996119" cy="437745"/>
          </a:xfrm>
          <a:prstGeom prst="wedgeRoundRectCallout">
            <a:avLst>
              <a:gd name="adj1" fmla="val -62055"/>
              <a:gd name="adj2" fmla="val 19095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러닝캠의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number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입력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7B478-11AC-4281-A636-54E466F85DB8}"/>
              </a:ext>
            </a:extLst>
          </p:cNvPr>
          <p:cNvSpPr txBox="1"/>
          <p:nvPr/>
        </p:nvSpPr>
        <p:spPr>
          <a:xfrm>
            <a:off x="1588497" y="692560"/>
            <a:ext cx="1211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WiFi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연결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E259206-0EE2-4115-A1E0-840294C0AB8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rot="5400000">
            <a:off x="1305567" y="806934"/>
            <a:ext cx="1660127" cy="14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92A5066-BE3E-4E2D-9040-50AD9881329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rot="16200000">
            <a:off x="602841" y="806934"/>
            <a:ext cx="1660127" cy="14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1C449DC-BC3B-4526-A047-157D678F09DD}"/>
              </a:ext>
            </a:extLst>
          </p:cNvPr>
          <p:cNvSpPr>
            <a:spLocks noEditPoints="1"/>
          </p:cNvSpPr>
          <p:nvPr/>
        </p:nvSpPr>
        <p:spPr bwMode="auto">
          <a:xfrm rot="18391669">
            <a:off x="532384" y="735794"/>
            <a:ext cx="1161318" cy="978160"/>
          </a:xfrm>
          <a:custGeom>
            <a:avLst/>
            <a:gdLst>
              <a:gd name="T0" fmla="*/ 43 w 86"/>
              <a:gd name="T1" fmla="*/ 40 h 72"/>
              <a:gd name="T2" fmla="*/ 60 w 86"/>
              <a:gd name="T3" fmla="*/ 46 h 72"/>
              <a:gd name="T4" fmla="*/ 61 w 86"/>
              <a:gd name="T5" fmla="*/ 51 h 72"/>
              <a:gd name="T6" fmla="*/ 55 w 86"/>
              <a:gd name="T7" fmla="*/ 52 h 72"/>
              <a:gd name="T8" fmla="*/ 43 w 86"/>
              <a:gd name="T9" fmla="*/ 48 h 72"/>
              <a:gd name="T10" fmla="*/ 31 w 86"/>
              <a:gd name="T11" fmla="*/ 52 h 72"/>
              <a:gd name="T12" fmla="*/ 25 w 86"/>
              <a:gd name="T13" fmla="*/ 51 h 72"/>
              <a:gd name="T14" fmla="*/ 26 w 86"/>
              <a:gd name="T15" fmla="*/ 46 h 72"/>
              <a:gd name="T16" fmla="*/ 43 w 86"/>
              <a:gd name="T17" fmla="*/ 40 h 72"/>
              <a:gd name="T18" fmla="*/ 43 w 86"/>
              <a:gd name="T19" fmla="*/ 20 h 72"/>
              <a:gd name="T20" fmla="*/ 72 w 86"/>
              <a:gd name="T21" fmla="*/ 30 h 72"/>
              <a:gd name="T22" fmla="*/ 73 w 86"/>
              <a:gd name="T23" fmla="*/ 35 h 72"/>
              <a:gd name="T24" fmla="*/ 67 w 86"/>
              <a:gd name="T25" fmla="*/ 36 h 72"/>
              <a:gd name="T26" fmla="*/ 43 w 86"/>
              <a:gd name="T27" fmla="*/ 28 h 72"/>
              <a:gd name="T28" fmla="*/ 19 w 86"/>
              <a:gd name="T29" fmla="*/ 36 h 72"/>
              <a:gd name="T30" fmla="*/ 13 w 86"/>
              <a:gd name="T31" fmla="*/ 35 h 72"/>
              <a:gd name="T32" fmla="*/ 14 w 86"/>
              <a:gd name="T33" fmla="*/ 30 h 72"/>
              <a:gd name="T34" fmla="*/ 43 w 86"/>
              <a:gd name="T35" fmla="*/ 20 h 72"/>
              <a:gd name="T36" fmla="*/ 43 w 86"/>
              <a:gd name="T37" fmla="*/ 0 h 72"/>
              <a:gd name="T38" fmla="*/ 84 w 86"/>
              <a:gd name="T39" fmla="*/ 14 h 72"/>
              <a:gd name="T40" fmla="*/ 85 w 86"/>
              <a:gd name="T41" fmla="*/ 19 h 72"/>
              <a:gd name="T42" fmla="*/ 79 w 86"/>
              <a:gd name="T43" fmla="*/ 20 h 72"/>
              <a:gd name="T44" fmla="*/ 43 w 86"/>
              <a:gd name="T45" fmla="*/ 8 h 72"/>
              <a:gd name="T46" fmla="*/ 7 w 86"/>
              <a:gd name="T47" fmla="*/ 20 h 72"/>
              <a:gd name="T48" fmla="*/ 1 w 86"/>
              <a:gd name="T49" fmla="*/ 19 h 72"/>
              <a:gd name="T50" fmla="*/ 2 w 86"/>
              <a:gd name="T51" fmla="*/ 14 h 72"/>
              <a:gd name="T52" fmla="*/ 43 w 86"/>
              <a:gd name="T53" fmla="*/ 0 h 72"/>
              <a:gd name="T54" fmla="*/ 43 w 86"/>
              <a:gd name="T55" fmla="*/ 72 h 72"/>
              <a:gd name="T56" fmla="*/ 37 w 86"/>
              <a:gd name="T57" fmla="*/ 66 h 72"/>
              <a:gd name="T58" fmla="*/ 43 w 86"/>
              <a:gd name="T59" fmla="*/ 60 h 72"/>
              <a:gd name="T60" fmla="*/ 49 w 86"/>
              <a:gd name="T61" fmla="*/ 66 h 72"/>
              <a:gd name="T62" fmla="*/ 43 w 86"/>
              <a:gd name="T6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" h="72">
                <a:moveTo>
                  <a:pt x="43" y="40"/>
                </a:moveTo>
                <a:cubicBezTo>
                  <a:pt x="49" y="40"/>
                  <a:pt x="55" y="42"/>
                  <a:pt x="60" y="46"/>
                </a:cubicBezTo>
                <a:cubicBezTo>
                  <a:pt x="62" y="47"/>
                  <a:pt x="62" y="50"/>
                  <a:pt x="61" y="51"/>
                </a:cubicBezTo>
                <a:cubicBezTo>
                  <a:pt x="59" y="53"/>
                  <a:pt x="57" y="53"/>
                  <a:pt x="55" y="52"/>
                </a:cubicBezTo>
                <a:cubicBezTo>
                  <a:pt x="52" y="49"/>
                  <a:pt x="47" y="48"/>
                  <a:pt x="43" y="48"/>
                </a:cubicBezTo>
                <a:cubicBezTo>
                  <a:pt x="39" y="48"/>
                  <a:pt x="34" y="49"/>
                  <a:pt x="31" y="52"/>
                </a:cubicBezTo>
                <a:cubicBezTo>
                  <a:pt x="29" y="53"/>
                  <a:pt x="27" y="53"/>
                  <a:pt x="25" y="51"/>
                </a:cubicBezTo>
                <a:cubicBezTo>
                  <a:pt x="24" y="49"/>
                  <a:pt x="24" y="47"/>
                  <a:pt x="26" y="46"/>
                </a:cubicBezTo>
                <a:cubicBezTo>
                  <a:pt x="31" y="42"/>
                  <a:pt x="37" y="40"/>
                  <a:pt x="43" y="40"/>
                </a:cubicBezTo>
                <a:close/>
                <a:moveTo>
                  <a:pt x="43" y="20"/>
                </a:moveTo>
                <a:cubicBezTo>
                  <a:pt x="54" y="20"/>
                  <a:pt x="64" y="23"/>
                  <a:pt x="72" y="30"/>
                </a:cubicBezTo>
                <a:cubicBezTo>
                  <a:pt x="74" y="31"/>
                  <a:pt x="74" y="33"/>
                  <a:pt x="73" y="35"/>
                </a:cubicBezTo>
                <a:cubicBezTo>
                  <a:pt x="71" y="37"/>
                  <a:pt x="69" y="37"/>
                  <a:pt x="67" y="36"/>
                </a:cubicBezTo>
                <a:cubicBezTo>
                  <a:pt x="60" y="31"/>
                  <a:pt x="52" y="28"/>
                  <a:pt x="43" y="28"/>
                </a:cubicBezTo>
                <a:cubicBezTo>
                  <a:pt x="34" y="28"/>
                  <a:pt x="26" y="31"/>
                  <a:pt x="19" y="36"/>
                </a:cubicBezTo>
                <a:cubicBezTo>
                  <a:pt x="17" y="37"/>
                  <a:pt x="15" y="37"/>
                  <a:pt x="13" y="35"/>
                </a:cubicBezTo>
                <a:cubicBezTo>
                  <a:pt x="12" y="33"/>
                  <a:pt x="12" y="31"/>
                  <a:pt x="14" y="30"/>
                </a:cubicBezTo>
                <a:cubicBezTo>
                  <a:pt x="22" y="23"/>
                  <a:pt x="32" y="20"/>
                  <a:pt x="43" y="20"/>
                </a:cubicBezTo>
                <a:close/>
                <a:moveTo>
                  <a:pt x="43" y="0"/>
                </a:moveTo>
                <a:cubicBezTo>
                  <a:pt x="58" y="0"/>
                  <a:pt x="72" y="5"/>
                  <a:pt x="84" y="14"/>
                </a:cubicBezTo>
                <a:cubicBezTo>
                  <a:pt x="86" y="15"/>
                  <a:pt x="86" y="17"/>
                  <a:pt x="85" y="19"/>
                </a:cubicBezTo>
                <a:cubicBezTo>
                  <a:pt x="83" y="21"/>
                  <a:pt x="81" y="21"/>
                  <a:pt x="79" y="20"/>
                </a:cubicBezTo>
                <a:cubicBezTo>
                  <a:pt x="69" y="12"/>
                  <a:pt x="56" y="8"/>
                  <a:pt x="43" y="8"/>
                </a:cubicBezTo>
                <a:cubicBezTo>
                  <a:pt x="30" y="8"/>
                  <a:pt x="17" y="12"/>
                  <a:pt x="7" y="20"/>
                </a:cubicBezTo>
                <a:cubicBezTo>
                  <a:pt x="5" y="21"/>
                  <a:pt x="3" y="21"/>
                  <a:pt x="1" y="19"/>
                </a:cubicBezTo>
                <a:cubicBezTo>
                  <a:pt x="0" y="17"/>
                  <a:pt x="0" y="15"/>
                  <a:pt x="2" y="14"/>
                </a:cubicBezTo>
                <a:cubicBezTo>
                  <a:pt x="14" y="5"/>
                  <a:pt x="28" y="0"/>
                  <a:pt x="43" y="0"/>
                </a:cubicBezTo>
                <a:close/>
                <a:moveTo>
                  <a:pt x="43" y="72"/>
                </a:moveTo>
                <a:cubicBezTo>
                  <a:pt x="40" y="72"/>
                  <a:pt x="37" y="69"/>
                  <a:pt x="37" y="66"/>
                </a:cubicBezTo>
                <a:cubicBezTo>
                  <a:pt x="37" y="63"/>
                  <a:pt x="40" y="60"/>
                  <a:pt x="43" y="60"/>
                </a:cubicBezTo>
                <a:cubicBezTo>
                  <a:pt x="46" y="60"/>
                  <a:pt x="49" y="63"/>
                  <a:pt x="49" y="66"/>
                </a:cubicBezTo>
                <a:cubicBezTo>
                  <a:pt x="49" y="69"/>
                  <a:pt x="46" y="72"/>
                  <a:pt x="43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5FF08D-94A1-4CF6-9F7A-6D003AD314A3}"/>
              </a:ext>
            </a:extLst>
          </p:cNvPr>
          <p:cNvSpPr/>
          <p:nvPr/>
        </p:nvSpPr>
        <p:spPr>
          <a:xfrm>
            <a:off x="3491345" y="1011119"/>
            <a:ext cx="2268187" cy="213756"/>
          </a:xfrm>
          <a:custGeom>
            <a:avLst/>
            <a:gdLst>
              <a:gd name="connsiteX0" fmla="*/ 0 w 2268187"/>
              <a:gd name="connsiteY0" fmla="*/ 0 h 213756"/>
              <a:gd name="connsiteX1" fmla="*/ 544365 w 2268187"/>
              <a:gd name="connsiteY1" fmla="*/ 0 h 213756"/>
              <a:gd name="connsiteX2" fmla="*/ 1043366 w 2268187"/>
              <a:gd name="connsiteY2" fmla="*/ 0 h 213756"/>
              <a:gd name="connsiteX3" fmla="*/ 1655777 w 2268187"/>
              <a:gd name="connsiteY3" fmla="*/ 0 h 213756"/>
              <a:gd name="connsiteX4" fmla="*/ 2268187 w 2268187"/>
              <a:gd name="connsiteY4" fmla="*/ 0 h 213756"/>
              <a:gd name="connsiteX5" fmla="*/ 2268187 w 2268187"/>
              <a:gd name="connsiteY5" fmla="*/ 213756 h 213756"/>
              <a:gd name="connsiteX6" fmla="*/ 1746504 w 2268187"/>
              <a:gd name="connsiteY6" fmla="*/ 213756 h 213756"/>
              <a:gd name="connsiteX7" fmla="*/ 1224821 w 2268187"/>
              <a:gd name="connsiteY7" fmla="*/ 213756 h 213756"/>
              <a:gd name="connsiteX8" fmla="*/ 612410 w 2268187"/>
              <a:gd name="connsiteY8" fmla="*/ 213756 h 213756"/>
              <a:gd name="connsiteX9" fmla="*/ 0 w 2268187"/>
              <a:gd name="connsiteY9" fmla="*/ 213756 h 213756"/>
              <a:gd name="connsiteX10" fmla="*/ 0 w 2268187"/>
              <a:gd name="connsiteY10" fmla="*/ 0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8187" h="213756" extrusionOk="0">
                <a:moveTo>
                  <a:pt x="0" y="0"/>
                </a:moveTo>
                <a:cubicBezTo>
                  <a:pt x="165298" y="20010"/>
                  <a:pt x="374450" y="2154"/>
                  <a:pt x="544365" y="0"/>
                </a:cubicBezTo>
                <a:cubicBezTo>
                  <a:pt x="714280" y="-2154"/>
                  <a:pt x="893913" y="7975"/>
                  <a:pt x="1043366" y="0"/>
                </a:cubicBezTo>
                <a:cubicBezTo>
                  <a:pt x="1192819" y="-7975"/>
                  <a:pt x="1457828" y="29422"/>
                  <a:pt x="1655777" y="0"/>
                </a:cubicBezTo>
                <a:cubicBezTo>
                  <a:pt x="1853726" y="-29422"/>
                  <a:pt x="2025647" y="3259"/>
                  <a:pt x="2268187" y="0"/>
                </a:cubicBezTo>
                <a:cubicBezTo>
                  <a:pt x="2272897" y="56801"/>
                  <a:pt x="2262720" y="141965"/>
                  <a:pt x="2268187" y="213756"/>
                </a:cubicBezTo>
                <a:cubicBezTo>
                  <a:pt x="2091440" y="200402"/>
                  <a:pt x="1929358" y="238475"/>
                  <a:pt x="1746504" y="213756"/>
                </a:cubicBezTo>
                <a:cubicBezTo>
                  <a:pt x="1563650" y="189037"/>
                  <a:pt x="1455836" y="195177"/>
                  <a:pt x="1224821" y="213756"/>
                </a:cubicBezTo>
                <a:cubicBezTo>
                  <a:pt x="993806" y="232335"/>
                  <a:pt x="868991" y="216461"/>
                  <a:pt x="612410" y="213756"/>
                </a:cubicBezTo>
                <a:cubicBezTo>
                  <a:pt x="355829" y="211051"/>
                  <a:pt x="263556" y="233141"/>
                  <a:pt x="0" y="213756"/>
                </a:cubicBezTo>
                <a:cubicBezTo>
                  <a:pt x="-2660" y="114393"/>
                  <a:pt x="-4306" y="61176"/>
                  <a:pt x="0" y="0"/>
                </a:cubicBezTo>
                <a:close/>
              </a:path>
            </a:pathLst>
          </a:custGeom>
          <a:noFill/>
          <a:ln w="635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7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64C0C8-26FE-4D8E-BAA9-B0CA1FD1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75" y="228600"/>
            <a:ext cx="8591550" cy="6400800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7B478-11AC-4281-A636-54E466F85DB8}"/>
              </a:ext>
            </a:extLst>
          </p:cNvPr>
          <p:cNvSpPr txBox="1"/>
          <p:nvPr/>
        </p:nvSpPr>
        <p:spPr>
          <a:xfrm>
            <a:off x="1588497" y="692560"/>
            <a:ext cx="1211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WiFi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연결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FE259206-0EE2-4115-A1E0-840294C0AB8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rot="5400000">
            <a:off x="1305567" y="806934"/>
            <a:ext cx="1660127" cy="14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192A5066-BE3E-4E2D-9040-50AD9881329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rot="16200000">
            <a:off x="602841" y="806934"/>
            <a:ext cx="1660127" cy="143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1C449DC-BC3B-4526-A047-157D678F09DD}"/>
              </a:ext>
            </a:extLst>
          </p:cNvPr>
          <p:cNvSpPr>
            <a:spLocks noEditPoints="1"/>
          </p:cNvSpPr>
          <p:nvPr/>
        </p:nvSpPr>
        <p:spPr bwMode="auto">
          <a:xfrm rot="18391669">
            <a:off x="532384" y="735794"/>
            <a:ext cx="1161318" cy="978160"/>
          </a:xfrm>
          <a:custGeom>
            <a:avLst/>
            <a:gdLst>
              <a:gd name="T0" fmla="*/ 43 w 86"/>
              <a:gd name="T1" fmla="*/ 40 h 72"/>
              <a:gd name="T2" fmla="*/ 60 w 86"/>
              <a:gd name="T3" fmla="*/ 46 h 72"/>
              <a:gd name="T4" fmla="*/ 61 w 86"/>
              <a:gd name="T5" fmla="*/ 51 h 72"/>
              <a:gd name="T6" fmla="*/ 55 w 86"/>
              <a:gd name="T7" fmla="*/ 52 h 72"/>
              <a:gd name="T8" fmla="*/ 43 w 86"/>
              <a:gd name="T9" fmla="*/ 48 h 72"/>
              <a:gd name="T10" fmla="*/ 31 w 86"/>
              <a:gd name="T11" fmla="*/ 52 h 72"/>
              <a:gd name="T12" fmla="*/ 25 w 86"/>
              <a:gd name="T13" fmla="*/ 51 h 72"/>
              <a:gd name="T14" fmla="*/ 26 w 86"/>
              <a:gd name="T15" fmla="*/ 46 h 72"/>
              <a:gd name="T16" fmla="*/ 43 w 86"/>
              <a:gd name="T17" fmla="*/ 40 h 72"/>
              <a:gd name="T18" fmla="*/ 43 w 86"/>
              <a:gd name="T19" fmla="*/ 20 h 72"/>
              <a:gd name="T20" fmla="*/ 72 w 86"/>
              <a:gd name="T21" fmla="*/ 30 h 72"/>
              <a:gd name="T22" fmla="*/ 73 w 86"/>
              <a:gd name="T23" fmla="*/ 35 h 72"/>
              <a:gd name="T24" fmla="*/ 67 w 86"/>
              <a:gd name="T25" fmla="*/ 36 h 72"/>
              <a:gd name="T26" fmla="*/ 43 w 86"/>
              <a:gd name="T27" fmla="*/ 28 h 72"/>
              <a:gd name="T28" fmla="*/ 19 w 86"/>
              <a:gd name="T29" fmla="*/ 36 h 72"/>
              <a:gd name="T30" fmla="*/ 13 w 86"/>
              <a:gd name="T31" fmla="*/ 35 h 72"/>
              <a:gd name="T32" fmla="*/ 14 w 86"/>
              <a:gd name="T33" fmla="*/ 30 h 72"/>
              <a:gd name="T34" fmla="*/ 43 w 86"/>
              <a:gd name="T35" fmla="*/ 20 h 72"/>
              <a:gd name="T36" fmla="*/ 43 w 86"/>
              <a:gd name="T37" fmla="*/ 0 h 72"/>
              <a:gd name="T38" fmla="*/ 84 w 86"/>
              <a:gd name="T39" fmla="*/ 14 h 72"/>
              <a:gd name="T40" fmla="*/ 85 w 86"/>
              <a:gd name="T41" fmla="*/ 19 h 72"/>
              <a:gd name="T42" fmla="*/ 79 w 86"/>
              <a:gd name="T43" fmla="*/ 20 h 72"/>
              <a:gd name="T44" fmla="*/ 43 w 86"/>
              <a:gd name="T45" fmla="*/ 8 h 72"/>
              <a:gd name="T46" fmla="*/ 7 w 86"/>
              <a:gd name="T47" fmla="*/ 20 h 72"/>
              <a:gd name="T48" fmla="*/ 1 w 86"/>
              <a:gd name="T49" fmla="*/ 19 h 72"/>
              <a:gd name="T50" fmla="*/ 2 w 86"/>
              <a:gd name="T51" fmla="*/ 14 h 72"/>
              <a:gd name="T52" fmla="*/ 43 w 86"/>
              <a:gd name="T53" fmla="*/ 0 h 72"/>
              <a:gd name="T54" fmla="*/ 43 w 86"/>
              <a:gd name="T55" fmla="*/ 72 h 72"/>
              <a:gd name="T56" fmla="*/ 37 w 86"/>
              <a:gd name="T57" fmla="*/ 66 h 72"/>
              <a:gd name="T58" fmla="*/ 43 w 86"/>
              <a:gd name="T59" fmla="*/ 60 h 72"/>
              <a:gd name="T60" fmla="*/ 49 w 86"/>
              <a:gd name="T61" fmla="*/ 66 h 72"/>
              <a:gd name="T62" fmla="*/ 43 w 86"/>
              <a:gd name="T63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6" h="72">
                <a:moveTo>
                  <a:pt x="43" y="40"/>
                </a:moveTo>
                <a:cubicBezTo>
                  <a:pt x="49" y="40"/>
                  <a:pt x="55" y="42"/>
                  <a:pt x="60" y="46"/>
                </a:cubicBezTo>
                <a:cubicBezTo>
                  <a:pt x="62" y="47"/>
                  <a:pt x="62" y="50"/>
                  <a:pt x="61" y="51"/>
                </a:cubicBezTo>
                <a:cubicBezTo>
                  <a:pt x="59" y="53"/>
                  <a:pt x="57" y="53"/>
                  <a:pt x="55" y="52"/>
                </a:cubicBezTo>
                <a:cubicBezTo>
                  <a:pt x="52" y="49"/>
                  <a:pt x="47" y="48"/>
                  <a:pt x="43" y="48"/>
                </a:cubicBezTo>
                <a:cubicBezTo>
                  <a:pt x="39" y="48"/>
                  <a:pt x="34" y="49"/>
                  <a:pt x="31" y="52"/>
                </a:cubicBezTo>
                <a:cubicBezTo>
                  <a:pt x="29" y="53"/>
                  <a:pt x="27" y="53"/>
                  <a:pt x="25" y="51"/>
                </a:cubicBezTo>
                <a:cubicBezTo>
                  <a:pt x="24" y="49"/>
                  <a:pt x="24" y="47"/>
                  <a:pt x="26" y="46"/>
                </a:cubicBezTo>
                <a:cubicBezTo>
                  <a:pt x="31" y="42"/>
                  <a:pt x="37" y="40"/>
                  <a:pt x="43" y="40"/>
                </a:cubicBezTo>
                <a:close/>
                <a:moveTo>
                  <a:pt x="43" y="20"/>
                </a:moveTo>
                <a:cubicBezTo>
                  <a:pt x="54" y="20"/>
                  <a:pt x="64" y="23"/>
                  <a:pt x="72" y="30"/>
                </a:cubicBezTo>
                <a:cubicBezTo>
                  <a:pt x="74" y="31"/>
                  <a:pt x="74" y="33"/>
                  <a:pt x="73" y="35"/>
                </a:cubicBezTo>
                <a:cubicBezTo>
                  <a:pt x="71" y="37"/>
                  <a:pt x="69" y="37"/>
                  <a:pt x="67" y="36"/>
                </a:cubicBezTo>
                <a:cubicBezTo>
                  <a:pt x="60" y="31"/>
                  <a:pt x="52" y="28"/>
                  <a:pt x="43" y="28"/>
                </a:cubicBezTo>
                <a:cubicBezTo>
                  <a:pt x="34" y="28"/>
                  <a:pt x="26" y="31"/>
                  <a:pt x="19" y="36"/>
                </a:cubicBezTo>
                <a:cubicBezTo>
                  <a:pt x="17" y="37"/>
                  <a:pt x="15" y="37"/>
                  <a:pt x="13" y="35"/>
                </a:cubicBezTo>
                <a:cubicBezTo>
                  <a:pt x="12" y="33"/>
                  <a:pt x="12" y="31"/>
                  <a:pt x="14" y="30"/>
                </a:cubicBezTo>
                <a:cubicBezTo>
                  <a:pt x="22" y="23"/>
                  <a:pt x="32" y="20"/>
                  <a:pt x="43" y="20"/>
                </a:cubicBezTo>
                <a:close/>
                <a:moveTo>
                  <a:pt x="43" y="0"/>
                </a:moveTo>
                <a:cubicBezTo>
                  <a:pt x="58" y="0"/>
                  <a:pt x="72" y="5"/>
                  <a:pt x="84" y="14"/>
                </a:cubicBezTo>
                <a:cubicBezTo>
                  <a:pt x="86" y="15"/>
                  <a:pt x="86" y="17"/>
                  <a:pt x="85" y="19"/>
                </a:cubicBezTo>
                <a:cubicBezTo>
                  <a:pt x="83" y="21"/>
                  <a:pt x="81" y="21"/>
                  <a:pt x="79" y="20"/>
                </a:cubicBezTo>
                <a:cubicBezTo>
                  <a:pt x="69" y="12"/>
                  <a:pt x="56" y="8"/>
                  <a:pt x="43" y="8"/>
                </a:cubicBezTo>
                <a:cubicBezTo>
                  <a:pt x="30" y="8"/>
                  <a:pt x="17" y="12"/>
                  <a:pt x="7" y="20"/>
                </a:cubicBezTo>
                <a:cubicBezTo>
                  <a:pt x="5" y="21"/>
                  <a:pt x="3" y="21"/>
                  <a:pt x="1" y="19"/>
                </a:cubicBezTo>
                <a:cubicBezTo>
                  <a:pt x="0" y="17"/>
                  <a:pt x="0" y="15"/>
                  <a:pt x="2" y="14"/>
                </a:cubicBezTo>
                <a:cubicBezTo>
                  <a:pt x="14" y="5"/>
                  <a:pt x="28" y="0"/>
                  <a:pt x="43" y="0"/>
                </a:cubicBezTo>
                <a:close/>
                <a:moveTo>
                  <a:pt x="43" y="72"/>
                </a:moveTo>
                <a:cubicBezTo>
                  <a:pt x="40" y="72"/>
                  <a:pt x="37" y="69"/>
                  <a:pt x="37" y="66"/>
                </a:cubicBezTo>
                <a:cubicBezTo>
                  <a:pt x="37" y="63"/>
                  <a:pt x="40" y="60"/>
                  <a:pt x="43" y="60"/>
                </a:cubicBezTo>
                <a:cubicBezTo>
                  <a:pt x="46" y="60"/>
                  <a:pt x="49" y="63"/>
                  <a:pt x="49" y="66"/>
                </a:cubicBezTo>
                <a:cubicBezTo>
                  <a:pt x="49" y="69"/>
                  <a:pt x="46" y="72"/>
                  <a:pt x="43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나눔스퀘어"/>
              <a:cs typeface="+mn-cs"/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ECB0160E-27C1-41A5-BBDB-99D92840D160}"/>
              </a:ext>
            </a:extLst>
          </p:cNvPr>
          <p:cNvSpPr/>
          <p:nvPr/>
        </p:nvSpPr>
        <p:spPr>
          <a:xfrm>
            <a:off x="7885215" y="344384"/>
            <a:ext cx="3430853" cy="2408391"/>
          </a:xfrm>
          <a:custGeom>
            <a:avLst/>
            <a:gdLst>
              <a:gd name="connsiteX0" fmla="*/ 1000677 w 3430853"/>
              <a:gd name="connsiteY0" fmla="*/ 2709440 h 2408391"/>
              <a:gd name="connsiteX1" fmla="*/ 872413 w 3430853"/>
              <a:gd name="connsiteY1" fmla="*/ 2252949 h 2408391"/>
              <a:gd name="connsiteX2" fmla="*/ 428119 w 3430853"/>
              <a:gd name="connsiteY2" fmla="*/ 408282 h 2408391"/>
              <a:gd name="connsiteX3" fmla="*/ 2241667 w 3430853"/>
              <a:gd name="connsiteY3" fmla="*/ 58060 h 2408391"/>
              <a:gd name="connsiteX4" fmla="*/ 3278713 w 3430853"/>
              <a:gd name="connsiteY4" fmla="*/ 1699986 h 2408391"/>
              <a:gd name="connsiteX5" fmla="*/ 1493458 w 3430853"/>
              <a:gd name="connsiteY5" fmla="*/ 2398266 h 2408391"/>
              <a:gd name="connsiteX6" fmla="*/ 1000677 w 3430853"/>
              <a:gd name="connsiteY6" fmla="*/ 2709440 h 240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0853" h="2408391" fill="none" extrusionOk="0">
                <a:moveTo>
                  <a:pt x="1000677" y="2709440"/>
                </a:moveTo>
                <a:cubicBezTo>
                  <a:pt x="970130" y="2615940"/>
                  <a:pt x="916914" y="2408826"/>
                  <a:pt x="872413" y="2252949"/>
                </a:cubicBezTo>
                <a:cubicBezTo>
                  <a:pt x="-69276" y="1930675"/>
                  <a:pt x="-343901" y="979638"/>
                  <a:pt x="428119" y="408282"/>
                </a:cubicBezTo>
                <a:cubicBezTo>
                  <a:pt x="910969" y="-37860"/>
                  <a:pt x="1608491" y="-36939"/>
                  <a:pt x="2241667" y="58060"/>
                </a:cubicBezTo>
                <a:cubicBezTo>
                  <a:pt x="3258406" y="236625"/>
                  <a:pt x="3809752" y="974454"/>
                  <a:pt x="3278713" y="1699986"/>
                </a:cubicBezTo>
                <a:cubicBezTo>
                  <a:pt x="2839079" y="2150445"/>
                  <a:pt x="2348478" y="2335545"/>
                  <a:pt x="1493458" y="2398266"/>
                </a:cubicBezTo>
                <a:cubicBezTo>
                  <a:pt x="1252580" y="2526759"/>
                  <a:pt x="1139692" y="2633288"/>
                  <a:pt x="1000677" y="2709440"/>
                </a:cubicBezTo>
                <a:close/>
              </a:path>
              <a:path w="3430853" h="2408391" stroke="0" extrusionOk="0">
                <a:moveTo>
                  <a:pt x="1000677" y="2709440"/>
                </a:moveTo>
                <a:cubicBezTo>
                  <a:pt x="967339" y="2557437"/>
                  <a:pt x="896437" y="2396210"/>
                  <a:pt x="872413" y="2252949"/>
                </a:cubicBezTo>
                <a:cubicBezTo>
                  <a:pt x="55362" y="1903059"/>
                  <a:pt x="-338026" y="787112"/>
                  <a:pt x="428119" y="408282"/>
                </a:cubicBezTo>
                <a:cubicBezTo>
                  <a:pt x="843116" y="20921"/>
                  <a:pt x="1545202" y="6514"/>
                  <a:pt x="2241667" y="58060"/>
                </a:cubicBezTo>
                <a:cubicBezTo>
                  <a:pt x="3216997" y="355191"/>
                  <a:pt x="3657529" y="907673"/>
                  <a:pt x="3278713" y="1699986"/>
                </a:cubicBezTo>
                <a:cubicBezTo>
                  <a:pt x="3015801" y="2005089"/>
                  <a:pt x="2203623" y="2441295"/>
                  <a:pt x="1493458" y="2398266"/>
                </a:cubicBezTo>
                <a:cubicBezTo>
                  <a:pt x="1327645" y="2481475"/>
                  <a:pt x="1242166" y="2547708"/>
                  <a:pt x="1000677" y="27094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모드는</a:t>
            </a:r>
            <a:endParaRPr lang="en-US" altLang="ko-KR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인터넷을 사용할 수 없습니다</a:t>
            </a:r>
            <a:r>
              <a:rPr lang="en-US" altLang="ko-KR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851C7B-D8C0-4FA8-BB42-53C85152BB02}"/>
              </a:ext>
            </a:extLst>
          </p:cNvPr>
          <p:cNvSpPr/>
          <p:nvPr/>
        </p:nvSpPr>
        <p:spPr>
          <a:xfrm>
            <a:off x="8478982" y="3634425"/>
            <a:ext cx="748146" cy="235791"/>
          </a:xfrm>
          <a:custGeom>
            <a:avLst/>
            <a:gdLst>
              <a:gd name="connsiteX0" fmla="*/ 0 w 748146"/>
              <a:gd name="connsiteY0" fmla="*/ 0 h 235791"/>
              <a:gd name="connsiteX1" fmla="*/ 366592 w 748146"/>
              <a:gd name="connsiteY1" fmla="*/ 0 h 235791"/>
              <a:gd name="connsiteX2" fmla="*/ 748146 w 748146"/>
              <a:gd name="connsiteY2" fmla="*/ 0 h 235791"/>
              <a:gd name="connsiteX3" fmla="*/ 748146 w 748146"/>
              <a:gd name="connsiteY3" fmla="*/ 235791 h 235791"/>
              <a:gd name="connsiteX4" fmla="*/ 374073 w 748146"/>
              <a:gd name="connsiteY4" fmla="*/ 235791 h 235791"/>
              <a:gd name="connsiteX5" fmla="*/ 0 w 748146"/>
              <a:gd name="connsiteY5" fmla="*/ 235791 h 235791"/>
              <a:gd name="connsiteX6" fmla="*/ 0 w 748146"/>
              <a:gd name="connsiteY6" fmla="*/ 0 h 23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146" h="235791" extrusionOk="0">
                <a:moveTo>
                  <a:pt x="0" y="0"/>
                </a:moveTo>
                <a:cubicBezTo>
                  <a:pt x="114746" y="-17930"/>
                  <a:pt x="194209" y="8355"/>
                  <a:pt x="366592" y="0"/>
                </a:cubicBezTo>
                <a:cubicBezTo>
                  <a:pt x="538975" y="-8355"/>
                  <a:pt x="574598" y="16241"/>
                  <a:pt x="748146" y="0"/>
                </a:cubicBezTo>
                <a:cubicBezTo>
                  <a:pt x="741912" y="56485"/>
                  <a:pt x="737596" y="161509"/>
                  <a:pt x="748146" y="235791"/>
                </a:cubicBezTo>
                <a:cubicBezTo>
                  <a:pt x="614869" y="245894"/>
                  <a:pt x="487900" y="229027"/>
                  <a:pt x="374073" y="235791"/>
                </a:cubicBezTo>
                <a:cubicBezTo>
                  <a:pt x="260246" y="242555"/>
                  <a:pt x="78415" y="218232"/>
                  <a:pt x="0" y="235791"/>
                </a:cubicBezTo>
                <a:cubicBezTo>
                  <a:pt x="9874" y="130320"/>
                  <a:pt x="11463" y="84531"/>
                  <a:pt x="0" y="0"/>
                </a:cubicBezTo>
                <a:close/>
              </a:path>
            </a:pathLst>
          </a:custGeom>
          <a:noFill/>
          <a:ln w="635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스퀘어 ExtraBold"/>
        <a:cs typeface=""/>
      </a:majorFont>
      <a:minorFont>
        <a:latin typeface="Calibri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rgbClr val="C0000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1818</TotalTime>
  <Words>42</Words>
  <Application>Microsoft Office PowerPoint</Application>
  <PresentationFormat>와이드스크린</PresentationFormat>
  <Paragraphs>19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굴림체</vt:lpstr>
      <vt:lpstr>나눔스퀘어 ExtraBold</vt:lpstr>
      <vt:lpstr>Calibri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병윤 오</dc:creator>
  <cp:lastModifiedBy>kim hana</cp:lastModifiedBy>
  <cp:revision>453</cp:revision>
  <dcterms:created xsi:type="dcterms:W3CDTF">2020-03-27T11:19:55Z</dcterms:created>
  <dcterms:modified xsi:type="dcterms:W3CDTF">2020-07-27T12:13:48Z</dcterms:modified>
</cp:coreProperties>
</file>